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6" r:id="rId4"/>
    <p:sldId id="290" r:id="rId5"/>
    <p:sldId id="291" r:id="rId6"/>
    <p:sldId id="293" r:id="rId7"/>
    <p:sldId id="299" r:id="rId8"/>
    <p:sldId id="294" r:id="rId9"/>
    <p:sldId id="295" r:id="rId10"/>
    <p:sldId id="296" r:id="rId11"/>
    <p:sldId id="301" r:id="rId12"/>
    <p:sldId id="297" r:id="rId13"/>
    <p:sldId id="298" r:id="rId14"/>
    <p:sldId id="305" r:id="rId15"/>
    <p:sldId id="292" r:id="rId16"/>
    <p:sldId id="302" r:id="rId17"/>
    <p:sldId id="303" r:id="rId18"/>
    <p:sldId id="30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7068FC-0534-6C41-A553-8A82706CF520}" v="2837" dt="2022-05-02T05:33:47.983"/>
    <p1510:client id="{5BF0E8CA-B89F-467D-B865-AE17853BD1EE}" v="2088" dt="2022-05-02T15:00:47.5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lian, David" userId="abaecdff-2d9d-41f0-872e-4be1117dbae5" providerId="ADAL" clId="{5BF0E8CA-B89F-467D-B865-AE17853BD1EE}"/>
    <pc:docChg chg="undo custSel addSld modSld">
      <pc:chgData name="Kilian, David" userId="abaecdff-2d9d-41f0-872e-4be1117dbae5" providerId="ADAL" clId="{5BF0E8CA-B89F-467D-B865-AE17853BD1EE}" dt="2022-05-02T15:00:47.569" v="2074"/>
      <pc:docMkLst>
        <pc:docMk/>
      </pc:docMkLst>
      <pc:sldChg chg="addSp delSp mod">
        <pc:chgData name="Kilian, David" userId="abaecdff-2d9d-41f0-872e-4be1117dbae5" providerId="ADAL" clId="{5BF0E8CA-B89F-467D-B865-AE17853BD1EE}" dt="2022-05-02T14:50:04.373" v="1721" actId="478"/>
        <pc:sldMkLst>
          <pc:docMk/>
          <pc:sldMk cId="3760945705" sldId="291"/>
        </pc:sldMkLst>
        <pc:spChg chg="add del">
          <ac:chgData name="Kilian, David" userId="abaecdff-2d9d-41f0-872e-4be1117dbae5" providerId="ADAL" clId="{5BF0E8CA-B89F-467D-B865-AE17853BD1EE}" dt="2022-05-02T14:50:04.373" v="1721" actId="478"/>
          <ac:spMkLst>
            <pc:docMk/>
            <pc:sldMk cId="3760945705" sldId="291"/>
            <ac:spMk id="3" creationId="{478C1422-3443-9DFD-6514-7704AFD8A0F1}"/>
          </ac:spMkLst>
        </pc:spChg>
      </pc:sldChg>
      <pc:sldChg chg="addSp modSp mod modClrScheme modAnim chgLayout">
        <pc:chgData name="Kilian, David" userId="abaecdff-2d9d-41f0-872e-4be1117dbae5" providerId="ADAL" clId="{5BF0E8CA-B89F-467D-B865-AE17853BD1EE}" dt="2022-05-02T14:32:07.915" v="1041"/>
        <pc:sldMkLst>
          <pc:docMk/>
          <pc:sldMk cId="1089296858" sldId="292"/>
        </pc:sldMkLst>
        <pc:spChg chg="mod ord">
          <ac:chgData name="Kilian, David" userId="abaecdff-2d9d-41f0-872e-4be1117dbae5" providerId="ADAL" clId="{5BF0E8CA-B89F-467D-B865-AE17853BD1EE}" dt="2022-05-02T14:25:24.192" v="558" actId="700"/>
          <ac:spMkLst>
            <pc:docMk/>
            <pc:sldMk cId="1089296858" sldId="292"/>
            <ac:spMk id="2" creationId="{8A6358B9-2216-7AF1-F499-B9757AAB406E}"/>
          </ac:spMkLst>
        </pc:spChg>
        <pc:spChg chg="mod ord">
          <ac:chgData name="Kilian, David" userId="abaecdff-2d9d-41f0-872e-4be1117dbae5" providerId="ADAL" clId="{5BF0E8CA-B89F-467D-B865-AE17853BD1EE}" dt="2022-05-02T14:27:53.695" v="794" actId="20577"/>
          <ac:spMkLst>
            <pc:docMk/>
            <pc:sldMk cId="1089296858" sldId="292"/>
            <ac:spMk id="3" creationId="{12975C98-FCC5-C5BF-31DC-E208E781BE4C}"/>
          </ac:spMkLst>
        </pc:spChg>
        <pc:spChg chg="add mod">
          <ac:chgData name="Kilian, David" userId="abaecdff-2d9d-41f0-872e-4be1117dbae5" providerId="ADAL" clId="{5BF0E8CA-B89F-467D-B865-AE17853BD1EE}" dt="2022-05-02T14:25:13.347" v="557" actId="207"/>
          <ac:spMkLst>
            <pc:docMk/>
            <pc:sldMk cId="1089296858" sldId="292"/>
            <ac:spMk id="5" creationId="{6C0513E9-DA7F-5162-8DC4-08CB364B0B22}"/>
          </ac:spMkLst>
        </pc:spChg>
        <pc:spChg chg="add mod ord">
          <ac:chgData name="Kilian, David" userId="abaecdff-2d9d-41f0-872e-4be1117dbae5" providerId="ADAL" clId="{5BF0E8CA-B89F-467D-B865-AE17853BD1EE}" dt="2022-05-02T14:29:44.120" v="1024" actId="313"/>
          <ac:spMkLst>
            <pc:docMk/>
            <pc:sldMk cId="1089296858" sldId="292"/>
            <ac:spMk id="6" creationId="{BF3F16F7-8302-C096-861F-35F8B06B6B2F}"/>
          </ac:spMkLst>
        </pc:spChg>
        <pc:spChg chg="add mod">
          <ac:chgData name="Kilian, David" userId="abaecdff-2d9d-41f0-872e-4be1117dbae5" providerId="ADAL" clId="{5BF0E8CA-B89F-467D-B865-AE17853BD1EE}" dt="2022-05-02T14:31:42.572" v="1040" actId="2085"/>
          <ac:spMkLst>
            <pc:docMk/>
            <pc:sldMk cId="1089296858" sldId="292"/>
            <ac:spMk id="7" creationId="{AC6FD9D6-93F0-2558-58E8-EC1BEEC21F57}"/>
          </ac:spMkLst>
        </pc:spChg>
        <pc:spChg chg="add mod">
          <ac:chgData name="Kilian, David" userId="abaecdff-2d9d-41f0-872e-4be1117dbae5" providerId="ADAL" clId="{5BF0E8CA-B89F-467D-B865-AE17853BD1EE}" dt="2022-05-02T14:31:42.572" v="1040" actId="2085"/>
          <ac:spMkLst>
            <pc:docMk/>
            <pc:sldMk cId="1089296858" sldId="292"/>
            <ac:spMk id="8" creationId="{F19AE9B6-F318-E3BF-8671-4F824FEDD37E}"/>
          </ac:spMkLst>
        </pc:spChg>
        <pc:spChg chg="add mod">
          <ac:chgData name="Kilian, David" userId="abaecdff-2d9d-41f0-872e-4be1117dbae5" providerId="ADAL" clId="{5BF0E8CA-B89F-467D-B865-AE17853BD1EE}" dt="2022-05-02T14:31:42.572" v="1040" actId="2085"/>
          <ac:spMkLst>
            <pc:docMk/>
            <pc:sldMk cId="1089296858" sldId="292"/>
            <ac:spMk id="9" creationId="{3F0F0BBA-0DBD-BE8F-DE56-EED0514EDE61}"/>
          </ac:spMkLst>
        </pc:spChg>
      </pc:sldChg>
      <pc:sldChg chg="modSp modAnim">
        <pc:chgData name="Kilian, David" userId="abaecdff-2d9d-41f0-872e-4be1117dbae5" providerId="ADAL" clId="{5BF0E8CA-B89F-467D-B865-AE17853BD1EE}" dt="2022-05-02T14:50:38.761" v="1750" actId="20577"/>
        <pc:sldMkLst>
          <pc:docMk/>
          <pc:sldMk cId="1818423089" sldId="293"/>
        </pc:sldMkLst>
        <pc:spChg chg="mod">
          <ac:chgData name="Kilian, David" userId="abaecdff-2d9d-41f0-872e-4be1117dbae5" providerId="ADAL" clId="{5BF0E8CA-B89F-467D-B865-AE17853BD1EE}" dt="2022-05-02T14:50:38.761" v="1750" actId="20577"/>
          <ac:spMkLst>
            <pc:docMk/>
            <pc:sldMk cId="1818423089" sldId="293"/>
            <ac:spMk id="6" creationId="{0BBA7955-8837-717C-7B35-1CD6EC5345C5}"/>
          </ac:spMkLst>
        </pc:spChg>
      </pc:sldChg>
      <pc:sldChg chg="modSp">
        <pc:chgData name="Kilian, David" userId="abaecdff-2d9d-41f0-872e-4be1117dbae5" providerId="ADAL" clId="{5BF0E8CA-B89F-467D-B865-AE17853BD1EE}" dt="2022-05-02T14:51:26.592" v="1753" actId="20577"/>
        <pc:sldMkLst>
          <pc:docMk/>
          <pc:sldMk cId="2606685112" sldId="296"/>
        </pc:sldMkLst>
        <pc:spChg chg="mod">
          <ac:chgData name="Kilian, David" userId="abaecdff-2d9d-41f0-872e-4be1117dbae5" providerId="ADAL" clId="{5BF0E8CA-B89F-467D-B865-AE17853BD1EE}" dt="2022-05-02T14:13:10.377" v="4" actId="114"/>
          <ac:spMkLst>
            <pc:docMk/>
            <pc:sldMk cId="2606685112" sldId="296"/>
            <ac:spMk id="24" creationId="{FF1CE491-9E57-37D7-6061-921EFA2106E1}"/>
          </ac:spMkLst>
        </pc:spChg>
        <pc:spChg chg="mod">
          <ac:chgData name="Kilian, David" userId="abaecdff-2d9d-41f0-872e-4be1117dbae5" providerId="ADAL" clId="{5BF0E8CA-B89F-467D-B865-AE17853BD1EE}" dt="2022-05-02T14:51:26.592" v="1753" actId="20577"/>
          <ac:spMkLst>
            <pc:docMk/>
            <pc:sldMk cId="2606685112" sldId="296"/>
            <ac:spMk id="40" creationId="{BED68FA6-99DB-74B0-9B8E-195376B82FE1}"/>
          </ac:spMkLst>
        </pc:spChg>
      </pc:sldChg>
      <pc:sldChg chg="mod modShow">
        <pc:chgData name="Kilian, David" userId="abaecdff-2d9d-41f0-872e-4be1117dbae5" providerId="ADAL" clId="{5BF0E8CA-B89F-467D-B865-AE17853BD1EE}" dt="2022-05-02T14:21:02.647" v="248" actId="729"/>
        <pc:sldMkLst>
          <pc:docMk/>
          <pc:sldMk cId="4155115256" sldId="298"/>
        </pc:sldMkLst>
      </pc:sldChg>
      <pc:sldChg chg="addSp delSp modSp mod addAnim delAnim modAnim">
        <pc:chgData name="Kilian, David" userId="abaecdff-2d9d-41f0-872e-4be1117dbae5" providerId="ADAL" clId="{5BF0E8CA-B89F-467D-B865-AE17853BD1EE}" dt="2022-05-02T14:53:18.721" v="1955" actId="6549"/>
        <pc:sldMkLst>
          <pc:docMk/>
          <pc:sldMk cId="796308955" sldId="301"/>
        </pc:sldMkLst>
        <pc:spChg chg="add mod">
          <ac:chgData name="Kilian, David" userId="abaecdff-2d9d-41f0-872e-4be1117dbae5" providerId="ADAL" clId="{5BF0E8CA-B89F-467D-B865-AE17853BD1EE}" dt="2022-05-02T14:53:18.721" v="1955" actId="6549"/>
          <ac:spMkLst>
            <pc:docMk/>
            <pc:sldMk cId="796308955" sldId="301"/>
            <ac:spMk id="16" creationId="{A55FAEC7-F712-07F0-D415-86859D9FCC58}"/>
          </ac:spMkLst>
        </pc:spChg>
        <pc:spChg chg="add del mod">
          <ac:chgData name="Kilian, David" userId="abaecdff-2d9d-41f0-872e-4be1117dbae5" providerId="ADAL" clId="{5BF0E8CA-B89F-467D-B865-AE17853BD1EE}" dt="2022-05-02T14:52:34.788" v="1841" actId="20577"/>
          <ac:spMkLst>
            <pc:docMk/>
            <pc:sldMk cId="796308955" sldId="301"/>
            <ac:spMk id="40" creationId="{BED68FA6-99DB-74B0-9B8E-195376B82FE1}"/>
          </ac:spMkLst>
        </pc:spChg>
        <pc:spChg chg="mod">
          <ac:chgData name="Kilian, David" userId="abaecdff-2d9d-41f0-872e-4be1117dbae5" providerId="ADAL" clId="{5BF0E8CA-B89F-467D-B865-AE17853BD1EE}" dt="2022-05-02T14:53:06.419" v="1933" actId="20577"/>
          <ac:spMkLst>
            <pc:docMk/>
            <pc:sldMk cId="796308955" sldId="301"/>
            <ac:spMk id="41" creationId="{FE1BC068-ED96-1F0F-D2BF-B9F34691CB11}"/>
          </ac:spMkLst>
        </pc:spChg>
      </pc:sldChg>
      <pc:sldChg chg="addSp delSp modSp mod modClrScheme modAnim chgLayout">
        <pc:chgData name="Kilian, David" userId="abaecdff-2d9d-41f0-872e-4be1117dbae5" providerId="ADAL" clId="{5BF0E8CA-B89F-467D-B865-AE17853BD1EE}" dt="2022-05-02T15:00:06.836" v="2070"/>
        <pc:sldMkLst>
          <pc:docMk/>
          <pc:sldMk cId="3952176064" sldId="302"/>
        </pc:sldMkLst>
        <pc:spChg chg="del mod ord">
          <ac:chgData name="Kilian, David" userId="abaecdff-2d9d-41f0-872e-4be1117dbae5" providerId="ADAL" clId="{5BF0E8CA-B89F-467D-B865-AE17853BD1EE}" dt="2022-05-02T14:36:45.704" v="1044" actId="700"/>
          <ac:spMkLst>
            <pc:docMk/>
            <pc:sldMk cId="3952176064" sldId="302"/>
            <ac:spMk id="2" creationId="{9F3DD8EB-C263-A04A-CC1B-4683C2CD4B87}"/>
          </ac:spMkLst>
        </pc:spChg>
        <pc:spChg chg="del mod ord">
          <ac:chgData name="Kilian, David" userId="abaecdff-2d9d-41f0-872e-4be1117dbae5" providerId="ADAL" clId="{5BF0E8CA-B89F-467D-B865-AE17853BD1EE}" dt="2022-05-02T14:36:45.704" v="1044" actId="700"/>
          <ac:spMkLst>
            <pc:docMk/>
            <pc:sldMk cId="3952176064" sldId="302"/>
            <ac:spMk id="3" creationId="{B32632CF-7616-42E0-4A4D-854350DCD900}"/>
          </ac:spMkLst>
        </pc:spChg>
        <pc:spChg chg="add del mod ord">
          <ac:chgData name="Kilian, David" userId="abaecdff-2d9d-41f0-872e-4be1117dbae5" providerId="ADAL" clId="{5BF0E8CA-B89F-467D-B865-AE17853BD1EE}" dt="2022-05-02T14:38:25.647" v="1117" actId="478"/>
          <ac:spMkLst>
            <pc:docMk/>
            <pc:sldMk cId="3952176064" sldId="302"/>
            <ac:spMk id="4" creationId="{8EBF1E83-B73B-4392-4325-23DDC245D9DA}"/>
          </ac:spMkLst>
        </pc:spChg>
        <pc:spChg chg="add del mod ord">
          <ac:chgData name="Kilian, David" userId="abaecdff-2d9d-41f0-872e-4be1117dbae5" providerId="ADAL" clId="{5BF0E8CA-B89F-467D-B865-AE17853BD1EE}" dt="2022-05-02T14:38:37.255" v="1119" actId="14100"/>
          <ac:spMkLst>
            <pc:docMk/>
            <pc:sldMk cId="3952176064" sldId="302"/>
            <ac:spMk id="5" creationId="{E994BA35-1710-CBA6-BBCF-360A46D6A22E}"/>
          </ac:spMkLst>
        </pc:spChg>
        <pc:spChg chg="add mod ord">
          <ac:chgData name="Kilian, David" userId="abaecdff-2d9d-41f0-872e-4be1117dbae5" providerId="ADAL" clId="{5BF0E8CA-B89F-467D-B865-AE17853BD1EE}" dt="2022-05-02T14:59:49.014" v="2068" actId="6549"/>
          <ac:spMkLst>
            <pc:docMk/>
            <pc:sldMk cId="3952176064" sldId="302"/>
            <ac:spMk id="6" creationId="{AC5CB2C7-8943-3A46-27EC-7BC7F86B283A}"/>
          </ac:spMkLst>
        </pc:spChg>
        <pc:spChg chg="add mod">
          <ac:chgData name="Kilian, David" userId="abaecdff-2d9d-41f0-872e-4be1117dbae5" providerId="ADAL" clId="{5BF0E8CA-B89F-467D-B865-AE17853BD1EE}" dt="2022-05-02T14:40:58.478" v="1324" actId="1035"/>
          <ac:spMkLst>
            <pc:docMk/>
            <pc:sldMk cId="3952176064" sldId="302"/>
            <ac:spMk id="11" creationId="{50858100-7D5C-1B15-300F-5A6F1C6A6C74}"/>
          </ac:spMkLst>
        </pc:spChg>
        <pc:spChg chg="add mod">
          <ac:chgData name="Kilian, David" userId="abaecdff-2d9d-41f0-872e-4be1117dbae5" providerId="ADAL" clId="{5BF0E8CA-B89F-467D-B865-AE17853BD1EE}" dt="2022-05-02T14:59:59.600" v="2069" actId="14100"/>
          <ac:spMkLst>
            <pc:docMk/>
            <pc:sldMk cId="3952176064" sldId="302"/>
            <ac:spMk id="12" creationId="{A06652F6-309B-A77E-762E-60394DE50E65}"/>
          </ac:spMkLst>
        </pc:spChg>
        <pc:spChg chg="add mod">
          <ac:chgData name="Kilian, David" userId="abaecdff-2d9d-41f0-872e-4be1117dbae5" providerId="ADAL" clId="{5BF0E8CA-B89F-467D-B865-AE17853BD1EE}" dt="2022-05-02T14:41:42.315" v="1332" actId="14100"/>
          <ac:spMkLst>
            <pc:docMk/>
            <pc:sldMk cId="3952176064" sldId="302"/>
            <ac:spMk id="13" creationId="{8A96B07C-7476-7BBF-3D5D-D18CE3FDB931}"/>
          </ac:spMkLst>
        </pc:spChg>
        <pc:spChg chg="add mod">
          <ac:chgData name="Kilian, David" userId="abaecdff-2d9d-41f0-872e-4be1117dbae5" providerId="ADAL" clId="{5BF0E8CA-B89F-467D-B865-AE17853BD1EE}" dt="2022-05-02T14:42:41.844" v="1341" actId="14100"/>
          <ac:spMkLst>
            <pc:docMk/>
            <pc:sldMk cId="3952176064" sldId="302"/>
            <ac:spMk id="14" creationId="{3E5EBC96-755D-E638-BCEF-A71B63D0D30F}"/>
          </ac:spMkLst>
        </pc:spChg>
        <pc:spChg chg="add mod">
          <ac:chgData name="Kilian, David" userId="abaecdff-2d9d-41f0-872e-4be1117dbae5" providerId="ADAL" clId="{5BF0E8CA-B89F-467D-B865-AE17853BD1EE}" dt="2022-05-02T14:47:32.786" v="1666" actId="1076"/>
          <ac:spMkLst>
            <pc:docMk/>
            <pc:sldMk cId="3952176064" sldId="302"/>
            <ac:spMk id="15" creationId="{C43A2062-6424-5EFE-7FA7-15471195E28A}"/>
          </ac:spMkLst>
        </pc:spChg>
        <pc:picChg chg="add del mod ord">
          <ac:chgData name="Kilian, David" userId="abaecdff-2d9d-41f0-872e-4be1117dbae5" providerId="ADAL" clId="{5BF0E8CA-B89F-467D-B865-AE17853BD1EE}" dt="2022-05-02T14:36:55.491" v="1046" actId="22"/>
          <ac:picMkLst>
            <pc:docMk/>
            <pc:sldMk cId="3952176064" sldId="302"/>
            <ac:picMk id="8" creationId="{369DBC79-B4DD-404F-C071-496DE2905F36}"/>
          </ac:picMkLst>
        </pc:picChg>
        <pc:picChg chg="add mod ord">
          <ac:chgData name="Kilian, David" userId="abaecdff-2d9d-41f0-872e-4be1117dbae5" providerId="ADAL" clId="{5BF0E8CA-B89F-467D-B865-AE17853BD1EE}" dt="2022-05-02T14:38:28.880" v="1118" actId="1076"/>
          <ac:picMkLst>
            <pc:docMk/>
            <pc:sldMk cId="3952176064" sldId="302"/>
            <ac:picMk id="10" creationId="{03B5C11C-0930-1D90-76F3-90399B4DBE55}"/>
          </ac:picMkLst>
        </pc:picChg>
      </pc:sldChg>
      <pc:sldChg chg="addSp modSp mod modClrScheme modAnim chgLayout">
        <pc:chgData name="Kilian, David" userId="abaecdff-2d9d-41f0-872e-4be1117dbae5" providerId="ADAL" clId="{5BF0E8CA-B89F-467D-B865-AE17853BD1EE}" dt="2022-05-02T15:00:47.569" v="2074"/>
        <pc:sldMkLst>
          <pc:docMk/>
          <pc:sldMk cId="429173757" sldId="303"/>
        </pc:sldMkLst>
        <pc:spChg chg="mod ord">
          <ac:chgData name="Kilian, David" userId="abaecdff-2d9d-41f0-872e-4be1117dbae5" providerId="ADAL" clId="{5BF0E8CA-B89F-467D-B865-AE17853BD1EE}" dt="2022-05-02T14:44:58.172" v="1373" actId="700"/>
          <ac:spMkLst>
            <pc:docMk/>
            <pc:sldMk cId="429173757" sldId="303"/>
            <ac:spMk id="2" creationId="{B0AFBB2D-24D9-6D35-23EB-E1F5544FB486}"/>
          </ac:spMkLst>
        </pc:spChg>
        <pc:spChg chg="mod ord">
          <ac:chgData name="Kilian, David" userId="abaecdff-2d9d-41f0-872e-4be1117dbae5" providerId="ADAL" clId="{5BF0E8CA-B89F-467D-B865-AE17853BD1EE}" dt="2022-05-02T14:49:17.600" v="1719" actId="27636"/>
          <ac:spMkLst>
            <pc:docMk/>
            <pc:sldMk cId="429173757" sldId="303"/>
            <ac:spMk id="3" creationId="{B309FC5A-909E-55A6-C8E3-356F3696AB80}"/>
          </ac:spMkLst>
        </pc:spChg>
        <pc:spChg chg="add mod ord">
          <ac:chgData name="Kilian, David" userId="abaecdff-2d9d-41f0-872e-4be1117dbae5" providerId="ADAL" clId="{5BF0E8CA-B89F-467D-B865-AE17853BD1EE}" dt="2022-05-02T14:49:17.600" v="1718" actId="27636"/>
          <ac:spMkLst>
            <pc:docMk/>
            <pc:sldMk cId="429173757" sldId="303"/>
            <ac:spMk id="4" creationId="{64D87DF9-8DC2-7913-8EC3-063B7FF323A8}"/>
          </ac:spMkLst>
        </pc:spChg>
      </pc:sldChg>
      <pc:sldChg chg="modSp new mod">
        <pc:chgData name="Kilian, David" userId="abaecdff-2d9d-41f0-872e-4be1117dbae5" providerId="ADAL" clId="{5BF0E8CA-B89F-467D-B865-AE17853BD1EE}" dt="2022-05-02T14:58:59.285" v="2064" actId="20577"/>
        <pc:sldMkLst>
          <pc:docMk/>
          <pc:sldMk cId="23063874" sldId="305"/>
        </pc:sldMkLst>
        <pc:spChg chg="mod">
          <ac:chgData name="Kilian, David" userId="abaecdff-2d9d-41f0-872e-4be1117dbae5" providerId="ADAL" clId="{5BF0E8CA-B89F-467D-B865-AE17853BD1EE}" dt="2022-05-02T14:17:21.510" v="96" actId="20577"/>
          <ac:spMkLst>
            <pc:docMk/>
            <pc:sldMk cId="23063874" sldId="305"/>
            <ac:spMk id="2" creationId="{4BB71D8C-41F7-CB06-90B9-7F46A9B7707F}"/>
          </ac:spMkLst>
        </pc:spChg>
        <pc:spChg chg="mod">
          <ac:chgData name="Kilian, David" userId="abaecdff-2d9d-41f0-872e-4be1117dbae5" providerId="ADAL" clId="{5BF0E8CA-B89F-467D-B865-AE17853BD1EE}" dt="2022-05-02T14:58:59.285" v="2064" actId="20577"/>
          <ac:spMkLst>
            <pc:docMk/>
            <pc:sldMk cId="23063874" sldId="305"/>
            <ac:spMk id="3" creationId="{1CA93882-998E-8FC7-4E60-30A8B93A4EB2}"/>
          </ac:spMkLst>
        </pc:spChg>
      </pc:sldChg>
    </pc:docChg>
  </pc:docChgLst>
  <pc:docChgLst>
    <pc:chgData name="Kilian, David" userId="abaecdff-2d9d-41f0-872e-4be1117dbae5" providerId="ADAL" clId="{0C7068FC-0534-6C41-A553-8A82706CF520}"/>
    <pc:docChg chg="undo custSel addSld delSld modSld sldOrd">
      <pc:chgData name="Kilian, David" userId="abaecdff-2d9d-41f0-872e-4be1117dbae5" providerId="ADAL" clId="{0C7068FC-0534-6C41-A553-8A82706CF520}" dt="2022-05-02T05:33:47.983" v="6500" actId="20577"/>
      <pc:docMkLst>
        <pc:docMk/>
      </pc:docMkLst>
      <pc:sldChg chg="modSp mod">
        <pc:chgData name="Kilian, David" userId="abaecdff-2d9d-41f0-872e-4be1117dbae5" providerId="ADAL" clId="{0C7068FC-0534-6C41-A553-8A82706CF520}" dt="2022-05-01T21:26:10.218" v="55" actId="20577"/>
        <pc:sldMkLst>
          <pc:docMk/>
          <pc:sldMk cId="109857222" sldId="256"/>
        </pc:sldMkLst>
        <pc:spChg chg="mod">
          <ac:chgData name="Kilian, David" userId="abaecdff-2d9d-41f0-872e-4be1117dbae5" providerId="ADAL" clId="{0C7068FC-0534-6C41-A553-8A82706CF520}" dt="2022-05-01T21:26:04.265" v="25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Kilian, David" userId="abaecdff-2d9d-41f0-872e-4be1117dbae5" providerId="ADAL" clId="{0C7068FC-0534-6C41-A553-8A82706CF520}" dt="2022-05-01T21:26:10.218" v="5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add mod">
        <pc:chgData name="Kilian, David" userId="abaecdff-2d9d-41f0-872e-4be1117dbae5" providerId="ADAL" clId="{0C7068FC-0534-6C41-A553-8A82706CF520}" dt="2022-05-01T21:59:58.433" v="880" actId="20577"/>
        <pc:sldMkLst>
          <pc:docMk/>
          <pc:sldMk cId="3698858405" sldId="259"/>
        </pc:sldMkLst>
        <pc:spChg chg="mod">
          <ac:chgData name="Kilian, David" userId="abaecdff-2d9d-41f0-872e-4be1117dbae5" providerId="ADAL" clId="{0C7068FC-0534-6C41-A553-8A82706CF520}" dt="2022-05-01T21:59:58.433" v="880" actId="20577"/>
          <ac:spMkLst>
            <pc:docMk/>
            <pc:sldMk cId="3698858405" sldId="259"/>
            <ac:spMk id="3" creationId="{80258A44-2EA0-5FAB-7EB2-1BF2041C7DD3}"/>
          </ac:spMkLst>
        </pc:spChg>
      </pc:sldChg>
      <pc:sldChg chg="modSp add del mod">
        <pc:chgData name="Kilian, David" userId="abaecdff-2d9d-41f0-872e-4be1117dbae5" providerId="ADAL" clId="{0C7068FC-0534-6C41-A553-8A82706CF520}" dt="2022-05-01T22:00:13.077" v="881" actId="2696"/>
        <pc:sldMkLst>
          <pc:docMk/>
          <pc:sldMk cId="1677705946" sldId="260"/>
        </pc:sldMkLst>
        <pc:spChg chg="mod">
          <ac:chgData name="Kilian, David" userId="abaecdff-2d9d-41f0-872e-4be1117dbae5" providerId="ADAL" clId="{0C7068FC-0534-6C41-A553-8A82706CF520}" dt="2022-05-01T21:46:56.779" v="68" actId="20577"/>
          <ac:spMkLst>
            <pc:docMk/>
            <pc:sldMk cId="1677705946" sldId="260"/>
            <ac:spMk id="3" creationId="{DBD13FC3-B913-8BF3-78A7-A331EE8BA7D8}"/>
          </ac:spMkLst>
        </pc:spChg>
      </pc:sldChg>
      <pc:sldChg chg="delSp modSp add mod delAnim">
        <pc:chgData name="Kilian, David" userId="abaecdff-2d9d-41f0-872e-4be1117dbae5" providerId="ADAL" clId="{0C7068FC-0534-6C41-A553-8A82706CF520}" dt="2022-05-01T21:47:53.326" v="202" actId="478"/>
        <pc:sldMkLst>
          <pc:docMk/>
          <pc:sldMk cId="1927295497" sldId="266"/>
        </pc:sldMkLst>
        <pc:spChg chg="mod">
          <ac:chgData name="Kilian, David" userId="abaecdff-2d9d-41f0-872e-4be1117dbae5" providerId="ADAL" clId="{0C7068FC-0534-6C41-A553-8A82706CF520}" dt="2022-05-01T21:47:48.101" v="200" actId="20577"/>
          <ac:spMkLst>
            <pc:docMk/>
            <pc:sldMk cId="1927295497" sldId="266"/>
            <ac:spMk id="2" creationId="{EE7F3ED0-DD7A-FD42-A268-7678E520CB5A}"/>
          </ac:spMkLst>
        </pc:spChg>
        <pc:spChg chg="del">
          <ac:chgData name="Kilian, David" userId="abaecdff-2d9d-41f0-872e-4be1117dbae5" providerId="ADAL" clId="{0C7068FC-0534-6C41-A553-8A82706CF520}" dt="2022-05-01T21:47:53.326" v="202" actId="478"/>
          <ac:spMkLst>
            <pc:docMk/>
            <pc:sldMk cId="1927295497" sldId="266"/>
            <ac:spMk id="8" creationId="{FF275EA4-4A8B-4C2E-8019-DF4082549FB0}"/>
          </ac:spMkLst>
        </pc:spChg>
        <pc:cxnChg chg="del">
          <ac:chgData name="Kilian, David" userId="abaecdff-2d9d-41f0-872e-4be1117dbae5" providerId="ADAL" clId="{0C7068FC-0534-6C41-A553-8A82706CF520}" dt="2022-05-01T21:47:50.794" v="201" actId="478"/>
          <ac:cxnSpMkLst>
            <pc:docMk/>
            <pc:sldMk cId="1927295497" sldId="266"/>
            <ac:cxnSpMk id="4" creationId="{9735C774-D17F-4426-AA11-207BABA318A3}"/>
          </ac:cxnSpMkLst>
        </pc:cxnChg>
      </pc:sldChg>
      <pc:sldChg chg="add del">
        <pc:chgData name="Kilian, David" userId="abaecdff-2d9d-41f0-872e-4be1117dbae5" providerId="ADAL" clId="{0C7068FC-0534-6C41-A553-8A82706CF520}" dt="2022-05-01T22:43:28.121" v="3560" actId="2696"/>
        <pc:sldMkLst>
          <pc:docMk/>
          <pc:sldMk cId="996691517" sldId="276"/>
        </pc:sldMkLst>
      </pc:sldChg>
      <pc:sldChg chg="add del">
        <pc:chgData name="Kilian, David" userId="abaecdff-2d9d-41f0-872e-4be1117dbae5" providerId="ADAL" clId="{0C7068FC-0534-6C41-A553-8A82706CF520}" dt="2022-05-01T22:43:28.121" v="3560" actId="2696"/>
        <pc:sldMkLst>
          <pc:docMk/>
          <pc:sldMk cId="912171241" sldId="282"/>
        </pc:sldMkLst>
      </pc:sldChg>
      <pc:sldChg chg="add del">
        <pc:chgData name="Kilian, David" userId="abaecdff-2d9d-41f0-872e-4be1117dbae5" providerId="ADAL" clId="{0C7068FC-0534-6C41-A553-8A82706CF520}" dt="2022-05-01T22:43:28.121" v="3560" actId="2696"/>
        <pc:sldMkLst>
          <pc:docMk/>
          <pc:sldMk cId="569410387" sldId="283"/>
        </pc:sldMkLst>
      </pc:sldChg>
      <pc:sldChg chg="add del">
        <pc:chgData name="Kilian, David" userId="abaecdff-2d9d-41f0-872e-4be1117dbae5" providerId="ADAL" clId="{0C7068FC-0534-6C41-A553-8A82706CF520}" dt="2022-05-01T22:43:28.121" v="3560" actId="2696"/>
        <pc:sldMkLst>
          <pc:docMk/>
          <pc:sldMk cId="2288109589" sldId="284"/>
        </pc:sldMkLst>
      </pc:sldChg>
      <pc:sldChg chg="add del">
        <pc:chgData name="Kilian, David" userId="abaecdff-2d9d-41f0-872e-4be1117dbae5" providerId="ADAL" clId="{0C7068FC-0534-6C41-A553-8A82706CF520}" dt="2022-05-01T22:43:28.121" v="3560" actId="2696"/>
        <pc:sldMkLst>
          <pc:docMk/>
          <pc:sldMk cId="3452575649" sldId="285"/>
        </pc:sldMkLst>
      </pc:sldChg>
      <pc:sldChg chg="add del">
        <pc:chgData name="Kilian, David" userId="abaecdff-2d9d-41f0-872e-4be1117dbae5" providerId="ADAL" clId="{0C7068FC-0534-6C41-A553-8A82706CF520}" dt="2022-05-01T22:43:28.121" v="3560" actId="2696"/>
        <pc:sldMkLst>
          <pc:docMk/>
          <pc:sldMk cId="1920559105" sldId="286"/>
        </pc:sldMkLst>
      </pc:sldChg>
      <pc:sldChg chg="add del">
        <pc:chgData name="Kilian, David" userId="abaecdff-2d9d-41f0-872e-4be1117dbae5" providerId="ADAL" clId="{0C7068FC-0534-6C41-A553-8A82706CF520}" dt="2022-05-01T22:43:28.121" v="3560" actId="2696"/>
        <pc:sldMkLst>
          <pc:docMk/>
          <pc:sldMk cId="548249354" sldId="287"/>
        </pc:sldMkLst>
      </pc:sldChg>
      <pc:sldChg chg="add del mod modShow">
        <pc:chgData name="Kilian, David" userId="abaecdff-2d9d-41f0-872e-4be1117dbae5" providerId="ADAL" clId="{0C7068FC-0534-6C41-A553-8A82706CF520}" dt="2022-05-01T22:43:28.121" v="3560" actId="2696"/>
        <pc:sldMkLst>
          <pc:docMk/>
          <pc:sldMk cId="1835072450" sldId="288"/>
        </pc:sldMkLst>
      </pc:sldChg>
      <pc:sldChg chg="modSp new del mod">
        <pc:chgData name="Kilian, David" userId="abaecdff-2d9d-41f0-872e-4be1117dbae5" providerId="ADAL" clId="{0C7068FC-0534-6C41-A553-8A82706CF520}" dt="2022-05-01T21:48:07.506" v="203" actId="2696"/>
        <pc:sldMkLst>
          <pc:docMk/>
          <pc:sldMk cId="903355544" sldId="289"/>
        </pc:sldMkLst>
        <pc:spChg chg="mod">
          <ac:chgData name="Kilian, David" userId="abaecdff-2d9d-41f0-872e-4be1117dbae5" providerId="ADAL" clId="{0C7068FC-0534-6C41-A553-8A82706CF520}" dt="2022-05-01T21:47:25.656" v="191" actId="20577"/>
          <ac:spMkLst>
            <pc:docMk/>
            <pc:sldMk cId="903355544" sldId="289"/>
            <ac:spMk id="2" creationId="{E739F746-6D95-7A5D-5348-31D0F11B4503}"/>
          </ac:spMkLst>
        </pc:spChg>
        <pc:spChg chg="mod">
          <ac:chgData name="Kilian, David" userId="abaecdff-2d9d-41f0-872e-4be1117dbae5" providerId="ADAL" clId="{0C7068FC-0534-6C41-A553-8A82706CF520}" dt="2022-05-01T21:47:14.368" v="155" actId="20577"/>
          <ac:spMkLst>
            <pc:docMk/>
            <pc:sldMk cId="903355544" sldId="289"/>
            <ac:spMk id="3" creationId="{6BEEFD64-B5D8-996D-636A-982B8E760E9B}"/>
          </ac:spMkLst>
        </pc:spChg>
      </pc:sldChg>
      <pc:sldChg chg="addSp modSp new mod modAnim">
        <pc:chgData name="Kilian, David" userId="abaecdff-2d9d-41f0-872e-4be1117dbae5" providerId="ADAL" clId="{0C7068FC-0534-6C41-A553-8A82706CF520}" dt="2022-05-02T04:16:43.931" v="3766"/>
        <pc:sldMkLst>
          <pc:docMk/>
          <pc:sldMk cId="2293948390" sldId="290"/>
        </pc:sldMkLst>
        <pc:spChg chg="mod">
          <ac:chgData name="Kilian, David" userId="abaecdff-2d9d-41f0-872e-4be1117dbae5" providerId="ADAL" clId="{0C7068FC-0534-6C41-A553-8A82706CF520}" dt="2022-05-01T21:48:16.044" v="235" actId="20577"/>
          <ac:spMkLst>
            <pc:docMk/>
            <pc:sldMk cId="2293948390" sldId="290"/>
            <ac:spMk id="2" creationId="{03F8E89C-E943-4200-2679-0C6B5A22B66D}"/>
          </ac:spMkLst>
        </pc:spChg>
        <pc:spChg chg="mod">
          <ac:chgData name="Kilian, David" userId="abaecdff-2d9d-41f0-872e-4be1117dbae5" providerId="ADAL" clId="{0C7068FC-0534-6C41-A553-8A82706CF520}" dt="2022-05-01T22:06:27.068" v="1045" actId="20577"/>
          <ac:spMkLst>
            <pc:docMk/>
            <pc:sldMk cId="2293948390" sldId="290"/>
            <ac:spMk id="3" creationId="{3601FE8E-E6EB-90C0-AA6F-FB655BF77BA1}"/>
          </ac:spMkLst>
        </pc:spChg>
        <pc:spChg chg="add mod">
          <ac:chgData name="Kilian, David" userId="abaecdff-2d9d-41f0-872e-4be1117dbae5" providerId="ADAL" clId="{0C7068FC-0534-6C41-A553-8A82706CF520}" dt="2022-05-01T22:04:58.048" v="899" actId="1076"/>
          <ac:spMkLst>
            <pc:docMk/>
            <pc:sldMk cId="2293948390" sldId="290"/>
            <ac:spMk id="4" creationId="{D10DE802-4EA1-8733-A5E3-ED3ECB7B6A8F}"/>
          </ac:spMkLst>
        </pc:spChg>
        <pc:spChg chg="add mod">
          <ac:chgData name="Kilian, David" userId="abaecdff-2d9d-41f0-872e-4be1117dbae5" providerId="ADAL" clId="{0C7068FC-0534-6C41-A553-8A82706CF520}" dt="2022-05-01T21:56:04.424" v="845" actId="14100"/>
          <ac:spMkLst>
            <pc:docMk/>
            <pc:sldMk cId="2293948390" sldId="290"/>
            <ac:spMk id="5" creationId="{0FAC7A2A-EB6F-4D3A-A65E-C7031A25BAF6}"/>
          </ac:spMkLst>
        </pc:spChg>
        <pc:spChg chg="add mod">
          <ac:chgData name="Kilian, David" userId="abaecdff-2d9d-41f0-872e-4be1117dbae5" providerId="ADAL" clId="{0C7068FC-0534-6C41-A553-8A82706CF520}" dt="2022-05-02T04:16:30.274" v="3764" actId="1076"/>
          <ac:spMkLst>
            <pc:docMk/>
            <pc:sldMk cId="2293948390" sldId="290"/>
            <ac:spMk id="6" creationId="{596DD2A3-21F9-E5DC-C81F-8D3D32893243}"/>
          </ac:spMkLst>
        </pc:spChg>
      </pc:sldChg>
      <pc:sldChg chg="addSp delSp modSp new mod modClrScheme modAnim chgLayout">
        <pc:chgData name="Kilian, David" userId="abaecdff-2d9d-41f0-872e-4be1117dbae5" providerId="ADAL" clId="{0C7068FC-0534-6C41-A553-8A82706CF520}" dt="2022-05-02T04:44:04.451" v="4585"/>
        <pc:sldMkLst>
          <pc:docMk/>
          <pc:sldMk cId="3760945705" sldId="291"/>
        </pc:sldMkLst>
        <pc:spChg chg="mod ord">
          <ac:chgData name="Kilian, David" userId="abaecdff-2d9d-41f0-872e-4be1117dbae5" providerId="ADAL" clId="{0C7068FC-0534-6C41-A553-8A82706CF520}" dt="2022-05-01T22:25:04.311" v="1646" actId="1035"/>
          <ac:spMkLst>
            <pc:docMk/>
            <pc:sldMk cId="3760945705" sldId="291"/>
            <ac:spMk id="2" creationId="{F688E401-131D-C920-62E8-3D9B5437A831}"/>
          </ac:spMkLst>
        </pc:spChg>
        <pc:spChg chg="del mod ord">
          <ac:chgData name="Kilian, David" userId="abaecdff-2d9d-41f0-872e-4be1117dbae5" providerId="ADAL" clId="{0C7068FC-0534-6C41-A553-8A82706CF520}" dt="2022-05-01T21:48:49.446" v="266" actId="700"/>
          <ac:spMkLst>
            <pc:docMk/>
            <pc:sldMk cId="3760945705" sldId="291"/>
            <ac:spMk id="3" creationId="{943018E9-9927-CC69-834B-3F7C41C08557}"/>
          </ac:spMkLst>
        </pc:spChg>
        <pc:spChg chg="add mod ord">
          <ac:chgData name="Kilian, David" userId="abaecdff-2d9d-41f0-872e-4be1117dbae5" providerId="ADAL" clId="{0C7068FC-0534-6C41-A553-8A82706CF520}" dt="2022-05-01T22:25:04.311" v="1646" actId="1035"/>
          <ac:spMkLst>
            <pc:docMk/>
            <pc:sldMk cId="3760945705" sldId="291"/>
            <ac:spMk id="4" creationId="{9D6E6F12-82CA-A4D5-FEE1-CB39995B6849}"/>
          </ac:spMkLst>
        </pc:spChg>
        <pc:spChg chg="add mod ord">
          <ac:chgData name="Kilian, David" userId="abaecdff-2d9d-41f0-872e-4be1117dbae5" providerId="ADAL" clId="{0C7068FC-0534-6C41-A553-8A82706CF520}" dt="2022-05-01T22:25:04.311" v="1646" actId="1035"/>
          <ac:spMkLst>
            <pc:docMk/>
            <pc:sldMk cId="3760945705" sldId="291"/>
            <ac:spMk id="5" creationId="{9C8239C3-BF00-C7B2-69AA-A4AA049B8E14}"/>
          </ac:spMkLst>
        </pc:spChg>
        <pc:spChg chg="add mod">
          <ac:chgData name="Kilian, David" userId="abaecdff-2d9d-41f0-872e-4be1117dbae5" providerId="ADAL" clId="{0C7068FC-0534-6C41-A553-8A82706CF520}" dt="2022-05-02T04:25:17.324" v="4374" actId="20577"/>
          <ac:spMkLst>
            <pc:docMk/>
            <pc:sldMk cId="3760945705" sldId="291"/>
            <ac:spMk id="8" creationId="{85B5203A-4F8E-738C-CE15-0F8AEBDB2D55}"/>
          </ac:spMkLst>
        </pc:spChg>
        <pc:spChg chg="add mod">
          <ac:chgData name="Kilian, David" userId="abaecdff-2d9d-41f0-872e-4be1117dbae5" providerId="ADAL" clId="{0C7068FC-0534-6C41-A553-8A82706CF520}" dt="2022-05-01T22:27:43.366" v="1843" actId="1076"/>
          <ac:spMkLst>
            <pc:docMk/>
            <pc:sldMk cId="3760945705" sldId="291"/>
            <ac:spMk id="12" creationId="{43E770B8-539F-243B-9F07-970722D58DA1}"/>
          </ac:spMkLst>
        </pc:spChg>
        <pc:graphicFrameChg chg="add mod modGraphic">
          <ac:chgData name="Kilian, David" userId="abaecdff-2d9d-41f0-872e-4be1117dbae5" providerId="ADAL" clId="{0C7068FC-0534-6C41-A553-8A82706CF520}" dt="2022-05-02T04:44:04.451" v="4585"/>
          <ac:graphicFrameMkLst>
            <pc:docMk/>
            <pc:sldMk cId="3760945705" sldId="291"/>
            <ac:graphicFrameMk id="6" creationId="{C142AAC9-B068-0217-7AB2-24A42CB68725}"/>
          </ac:graphicFrameMkLst>
        </pc:graphicFrameChg>
        <pc:graphicFrameChg chg="add mod modGraphic">
          <ac:chgData name="Kilian, David" userId="abaecdff-2d9d-41f0-872e-4be1117dbae5" providerId="ADAL" clId="{0C7068FC-0534-6C41-A553-8A82706CF520}" dt="2022-05-02T04:43:58.638" v="4584" actId="20577"/>
          <ac:graphicFrameMkLst>
            <pc:docMk/>
            <pc:sldMk cId="3760945705" sldId="291"/>
            <ac:graphicFrameMk id="7" creationId="{46C441F0-6C3C-0752-82B5-A6E8A4FC72AE}"/>
          </ac:graphicFrameMkLst>
        </pc:graphicFrameChg>
        <pc:cxnChg chg="add mod">
          <ac:chgData name="Kilian, David" userId="abaecdff-2d9d-41f0-872e-4be1117dbae5" providerId="ADAL" clId="{0C7068FC-0534-6C41-A553-8A82706CF520}" dt="2022-05-01T22:28:14.851" v="1887" actId="14100"/>
          <ac:cxnSpMkLst>
            <pc:docMk/>
            <pc:sldMk cId="3760945705" sldId="291"/>
            <ac:cxnSpMk id="10" creationId="{56D76B56-618C-55C5-4E15-58663EFE782A}"/>
          </ac:cxnSpMkLst>
        </pc:cxnChg>
        <pc:cxnChg chg="add mod">
          <ac:chgData name="Kilian, David" userId="abaecdff-2d9d-41f0-872e-4be1117dbae5" providerId="ADAL" clId="{0C7068FC-0534-6C41-A553-8A82706CF520}" dt="2022-05-01T22:27:51.839" v="1845" actId="14100"/>
          <ac:cxnSpMkLst>
            <pc:docMk/>
            <pc:sldMk cId="3760945705" sldId="291"/>
            <ac:cxnSpMk id="13" creationId="{8DFB7511-7EAE-2750-1955-C442032AA883}"/>
          </ac:cxnSpMkLst>
        </pc:cxnChg>
      </pc:sldChg>
      <pc:sldChg chg="modSp new mod">
        <pc:chgData name="Kilian, David" userId="abaecdff-2d9d-41f0-872e-4be1117dbae5" providerId="ADAL" clId="{0C7068FC-0534-6C41-A553-8A82706CF520}" dt="2022-05-02T05:24:36.379" v="6172" actId="20577"/>
        <pc:sldMkLst>
          <pc:docMk/>
          <pc:sldMk cId="1089296858" sldId="292"/>
        </pc:sldMkLst>
        <pc:spChg chg="mod">
          <ac:chgData name="Kilian, David" userId="abaecdff-2d9d-41f0-872e-4be1117dbae5" providerId="ADAL" clId="{0C7068FC-0534-6C41-A553-8A82706CF520}" dt="2022-05-02T05:24:36.379" v="6172" actId="20577"/>
          <ac:spMkLst>
            <pc:docMk/>
            <pc:sldMk cId="1089296858" sldId="292"/>
            <ac:spMk id="3" creationId="{12975C98-FCC5-C5BF-31DC-E208E781BE4C}"/>
          </ac:spMkLst>
        </pc:spChg>
      </pc:sldChg>
      <pc:sldChg chg="addSp delSp modSp new del mod modClrScheme chgLayout">
        <pc:chgData name="Kilian, David" userId="abaecdff-2d9d-41f0-872e-4be1117dbae5" providerId="ADAL" clId="{0C7068FC-0534-6C41-A553-8A82706CF520}" dt="2022-05-01T22:06:43.445" v="1046" actId="2696"/>
        <pc:sldMkLst>
          <pc:docMk/>
          <pc:sldMk cId="1051457522" sldId="293"/>
        </pc:sldMkLst>
        <pc:spChg chg="mod ord">
          <ac:chgData name="Kilian, David" userId="abaecdff-2d9d-41f0-872e-4be1117dbae5" providerId="ADAL" clId="{0C7068FC-0534-6C41-A553-8A82706CF520}" dt="2022-05-01T21:57:28.631" v="873" actId="700"/>
          <ac:spMkLst>
            <pc:docMk/>
            <pc:sldMk cId="1051457522" sldId="293"/>
            <ac:spMk id="2" creationId="{4252E7E5-8372-316A-3455-4E25BCD34877}"/>
          </ac:spMkLst>
        </pc:spChg>
        <pc:spChg chg="del mod ord">
          <ac:chgData name="Kilian, David" userId="abaecdff-2d9d-41f0-872e-4be1117dbae5" providerId="ADAL" clId="{0C7068FC-0534-6C41-A553-8A82706CF520}" dt="2022-05-01T21:57:28.631" v="873" actId="700"/>
          <ac:spMkLst>
            <pc:docMk/>
            <pc:sldMk cId="1051457522" sldId="293"/>
            <ac:spMk id="3" creationId="{E29516CB-4BC3-1B0B-E6EA-CB7032414A74}"/>
          </ac:spMkLst>
        </pc:spChg>
        <pc:spChg chg="del">
          <ac:chgData name="Kilian, David" userId="abaecdff-2d9d-41f0-872e-4be1117dbae5" providerId="ADAL" clId="{0C7068FC-0534-6C41-A553-8A82706CF520}" dt="2022-05-01T21:57:28.631" v="873" actId="700"/>
          <ac:spMkLst>
            <pc:docMk/>
            <pc:sldMk cId="1051457522" sldId="293"/>
            <ac:spMk id="4" creationId="{84C03E63-1BBE-1CBE-7290-91D5250C37F3}"/>
          </ac:spMkLst>
        </pc:spChg>
        <pc:spChg chg="add mod ord">
          <ac:chgData name="Kilian, David" userId="abaecdff-2d9d-41f0-872e-4be1117dbae5" providerId="ADAL" clId="{0C7068FC-0534-6C41-A553-8A82706CF520}" dt="2022-05-01T21:57:28.631" v="873" actId="700"/>
          <ac:spMkLst>
            <pc:docMk/>
            <pc:sldMk cId="1051457522" sldId="293"/>
            <ac:spMk id="5" creationId="{30EAE1F8-A3E6-E03D-DB79-12ED27EDB4D1}"/>
          </ac:spMkLst>
        </pc:spChg>
      </pc:sldChg>
      <pc:sldChg chg="addSp delSp modSp new mod modClrScheme modAnim chgLayout">
        <pc:chgData name="Kilian, David" userId="abaecdff-2d9d-41f0-872e-4be1117dbae5" providerId="ADAL" clId="{0C7068FC-0534-6C41-A553-8A82706CF520}" dt="2022-05-02T04:28:55.011" v="4432" actId="27636"/>
        <pc:sldMkLst>
          <pc:docMk/>
          <pc:sldMk cId="1818423089" sldId="293"/>
        </pc:sldMkLst>
        <pc:spChg chg="del mod ord">
          <ac:chgData name="Kilian, David" userId="abaecdff-2d9d-41f0-872e-4be1117dbae5" providerId="ADAL" clId="{0C7068FC-0534-6C41-A553-8A82706CF520}" dt="2022-05-01T22:15:26.929" v="1049" actId="700"/>
          <ac:spMkLst>
            <pc:docMk/>
            <pc:sldMk cId="1818423089" sldId="293"/>
            <ac:spMk id="2" creationId="{8AF72472-7816-C0A0-3B36-799BC6865FD7}"/>
          </ac:spMkLst>
        </pc:spChg>
        <pc:spChg chg="del mod ord">
          <ac:chgData name="Kilian, David" userId="abaecdff-2d9d-41f0-872e-4be1117dbae5" providerId="ADAL" clId="{0C7068FC-0534-6C41-A553-8A82706CF520}" dt="2022-05-01T22:15:26.929" v="1049" actId="700"/>
          <ac:spMkLst>
            <pc:docMk/>
            <pc:sldMk cId="1818423089" sldId="293"/>
            <ac:spMk id="3" creationId="{7A42E750-FF4B-60B9-61CD-537313A74507}"/>
          </ac:spMkLst>
        </pc:spChg>
        <pc:spChg chg="del">
          <ac:chgData name="Kilian, David" userId="abaecdff-2d9d-41f0-872e-4be1117dbae5" providerId="ADAL" clId="{0C7068FC-0534-6C41-A553-8A82706CF520}" dt="2022-05-01T22:15:26.929" v="1049" actId="700"/>
          <ac:spMkLst>
            <pc:docMk/>
            <pc:sldMk cId="1818423089" sldId="293"/>
            <ac:spMk id="4" creationId="{097E985F-1BF6-5197-26E7-D48975ACC4A3}"/>
          </ac:spMkLst>
        </pc:spChg>
        <pc:spChg chg="add mod ord">
          <ac:chgData name="Kilian, David" userId="abaecdff-2d9d-41f0-872e-4be1117dbae5" providerId="ADAL" clId="{0C7068FC-0534-6C41-A553-8A82706CF520}" dt="2022-05-01T22:15:29.359" v="1066" actId="20577"/>
          <ac:spMkLst>
            <pc:docMk/>
            <pc:sldMk cId="1818423089" sldId="293"/>
            <ac:spMk id="5" creationId="{A7CE9508-633D-B996-78F8-61AAA7984076}"/>
          </ac:spMkLst>
        </pc:spChg>
        <pc:spChg chg="add mod ord">
          <ac:chgData name="Kilian, David" userId="abaecdff-2d9d-41f0-872e-4be1117dbae5" providerId="ADAL" clId="{0C7068FC-0534-6C41-A553-8A82706CF520}" dt="2022-05-02T04:28:55.011" v="4432" actId="27636"/>
          <ac:spMkLst>
            <pc:docMk/>
            <pc:sldMk cId="1818423089" sldId="293"/>
            <ac:spMk id="6" creationId="{0BBA7955-8837-717C-7B35-1CD6EC5345C5}"/>
          </ac:spMkLst>
        </pc:spChg>
      </pc:sldChg>
      <pc:sldChg chg="modSp new del mod">
        <pc:chgData name="Kilian, David" userId="abaecdff-2d9d-41f0-872e-4be1117dbae5" providerId="ADAL" clId="{0C7068FC-0534-6C41-A553-8A82706CF520}" dt="2022-05-01T21:49:30.926" v="301" actId="2696"/>
        <pc:sldMkLst>
          <pc:docMk/>
          <pc:sldMk cId="3609732165" sldId="293"/>
        </pc:sldMkLst>
        <pc:spChg chg="mod">
          <ac:chgData name="Kilian, David" userId="abaecdff-2d9d-41f0-872e-4be1117dbae5" providerId="ADAL" clId="{0C7068FC-0534-6C41-A553-8A82706CF520}" dt="2022-05-01T21:49:10.977" v="300" actId="20577"/>
          <ac:spMkLst>
            <pc:docMk/>
            <pc:sldMk cId="3609732165" sldId="293"/>
            <ac:spMk id="2" creationId="{2DDEB445-0BBA-73D1-CE2F-EE5A52FF27B7}"/>
          </ac:spMkLst>
        </pc:spChg>
      </pc:sldChg>
      <pc:sldChg chg="modSp new del mod">
        <pc:chgData name="Kilian, David" userId="abaecdff-2d9d-41f0-872e-4be1117dbae5" providerId="ADAL" clId="{0C7068FC-0534-6C41-A553-8A82706CF520}" dt="2022-05-01T21:53:24.234" v="537" actId="2696"/>
        <pc:sldMkLst>
          <pc:docMk/>
          <pc:sldMk cId="4239662861" sldId="293"/>
        </pc:sldMkLst>
        <pc:spChg chg="mod">
          <ac:chgData name="Kilian, David" userId="abaecdff-2d9d-41f0-872e-4be1117dbae5" providerId="ADAL" clId="{0C7068FC-0534-6C41-A553-8A82706CF520}" dt="2022-05-01T21:53:19.731" v="536" actId="20577"/>
          <ac:spMkLst>
            <pc:docMk/>
            <pc:sldMk cId="4239662861" sldId="293"/>
            <ac:spMk id="2" creationId="{507F7A9A-C394-3C73-8867-FF7AA8C30E60}"/>
          </ac:spMkLst>
        </pc:spChg>
      </pc:sldChg>
      <pc:sldChg chg="addSp delSp modSp new mod modClrScheme modAnim chgLayout">
        <pc:chgData name="Kilian, David" userId="abaecdff-2d9d-41f0-872e-4be1117dbae5" providerId="ADAL" clId="{0C7068FC-0534-6C41-A553-8A82706CF520}" dt="2022-05-02T04:21:24.209" v="4135"/>
        <pc:sldMkLst>
          <pc:docMk/>
          <pc:sldMk cId="743153004" sldId="294"/>
        </pc:sldMkLst>
        <pc:spChg chg="del mod ord">
          <ac:chgData name="Kilian, David" userId="abaecdff-2d9d-41f0-872e-4be1117dbae5" providerId="ADAL" clId="{0C7068FC-0534-6C41-A553-8A82706CF520}" dt="2022-05-01T22:31:04.618" v="2345" actId="700"/>
          <ac:spMkLst>
            <pc:docMk/>
            <pc:sldMk cId="743153004" sldId="294"/>
            <ac:spMk id="2" creationId="{6D5E16E7-2DDE-0C33-22D4-D74E5CCEC410}"/>
          </ac:spMkLst>
        </pc:spChg>
        <pc:spChg chg="del mod ord">
          <ac:chgData name="Kilian, David" userId="abaecdff-2d9d-41f0-872e-4be1117dbae5" providerId="ADAL" clId="{0C7068FC-0534-6C41-A553-8A82706CF520}" dt="2022-05-01T22:15:52.294" v="1095" actId="700"/>
          <ac:spMkLst>
            <pc:docMk/>
            <pc:sldMk cId="743153004" sldId="294"/>
            <ac:spMk id="3" creationId="{F95967F7-778F-B205-186A-454326FA1C42}"/>
          </ac:spMkLst>
        </pc:spChg>
        <pc:spChg chg="add del mod ord">
          <ac:chgData name="Kilian, David" userId="abaecdff-2d9d-41f0-872e-4be1117dbae5" providerId="ADAL" clId="{0C7068FC-0534-6C41-A553-8A82706CF520}" dt="2022-05-01T22:31:04.618" v="2345" actId="700"/>
          <ac:spMkLst>
            <pc:docMk/>
            <pc:sldMk cId="743153004" sldId="294"/>
            <ac:spMk id="4" creationId="{E0B1D0CF-6702-0F62-07D4-05CA21B213FE}"/>
          </ac:spMkLst>
        </pc:spChg>
        <pc:spChg chg="add del mod ord">
          <ac:chgData name="Kilian, David" userId="abaecdff-2d9d-41f0-872e-4be1117dbae5" providerId="ADAL" clId="{0C7068FC-0534-6C41-A553-8A82706CF520}" dt="2022-05-01T22:31:04.618" v="2345" actId="700"/>
          <ac:spMkLst>
            <pc:docMk/>
            <pc:sldMk cId="743153004" sldId="294"/>
            <ac:spMk id="5" creationId="{9A21B39E-5383-1666-A607-1237F441EF56}"/>
          </ac:spMkLst>
        </pc:spChg>
        <pc:spChg chg="add del mod ord">
          <ac:chgData name="Kilian, David" userId="abaecdff-2d9d-41f0-872e-4be1117dbae5" providerId="ADAL" clId="{0C7068FC-0534-6C41-A553-8A82706CF520}" dt="2022-05-01T22:44:57.673" v="3643" actId="478"/>
          <ac:spMkLst>
            <pc:docMk/>
            <pc:sldMk cId="743153004" sldId="294"/>
            <ac:spMk id="6" creationId="{55B97304-6813-DE82-2749-E6508170FBDE}"/>
          </ac:spMkLst>
        </pc:spChg>
        <pc:spChg chg="add mod ord">
          <ac:chgData name="Kilian, David" userId="abaecdff-2d9d-41f0-872e-4be1117dbae5" providerId="ADAL" clId="{0C7068FC-0534-6C41-A553-8A82706CF520}" dt="2022-05-02T04:21:17.087" v="4134" actId="20577"/>
          <ac:spMkLst>
            <pc:docMk/>
            <pc:sldMk cId="743153004" sldId="294"/>
            <ac:spMk id="7" creationId="{585EA8EB-6B58-609F-77BF-B690AC6909AD}"/>
          </ac:spMkLst>
        </pc:spChg>
      </pc:sldChg>
      <pc:sldChg chg="addSp delSp modSp new mod modClrScheme modAnim chgLayout">
        <pc:chgData name="Kilian, David" userId="abaecdff-2d9d-41f0-872e-4be1117dbae5" providerId="ADAL" clId="{0C7068FC-0534-6C41-A553-8A82706CF520}" dt="2022-05-02T04:27:47.153" v="4426" actId="20577"/>
        <pc:sldMkLst>
          <pc:docMk/>
          <pc:sldMk cId="2409543638" sldId="295"/>
        </pc:sldMkLst>
        <pc:spChg chg="mod ord">
          <ac:chgData name="Kilian, David" userId="abaecdff-2d9d-41f0-872e-4be1117dbae5" providerId="ADAL" clId="{0C7068FC-0534-6C41-A553-8A82706CF520}" dt="2022-05-02T04:21:39.067" v="4154" actId="20577"/>
          <ac:spMkLst>
            <pc:docMk/>
            <pc:sldMk cId="2409543638" sldId="295"/>
            <ac:spMk id="2" creationId="{162E5FFB-9206-5236-1C03-B61CF421FC0A}"/>
          </ac:spMkLst>
        </pc:spChg>
        <pc:spChg chg="del mod ord">
          <ac:chgData name="Kilian, David" userId="abaecdff-2d9d-41f0-872e-4be1117dbae5" providerId="ADAL" clId="{0C7068FC-0534-6C41-A553-8A82706CF520}" dt="2022-05-01T22:16:06.418" v="1105" actId="700"/>
          <ac:spMkLst>
            <pc:docMk/>
            <pc:sldMk cId="2409543638" sldId="295"/>
            <ac:spMk id="3" creationId="{4CB3163F-0EE7-2D58-3214-4867EDE6702E}"/>
          </ac:spMkLst>
        </pc:spChg>
        <pc:spChg chg="del">
          <ac:chgData name="Kilian, David" userId="abaecdff-2d9d-41f0-872e-4be1117dbae5" providerId="ADAL" clId="{0C7068FC-0534-6C41-A553-8A82706CF520}" dt="2022-05-01T22:16:06.418" v="1105" actId="700"/>
          <ac:spMkLst>
            <pc:docMk/>
            <pc:sldMk cId="2409543638" sldId="295"/>
            <ac:spMk id="4" creationId="{A332856C-9C2A-E07F-5939-77FAB6CCA734}"/>
          </ac:spMkLst>
        </pc:spChg>
        <pc:spChg chg="add mod ord">
          <ac:chgData name="Kilian, David" userId="abaecdff-2d9d-41f0-872e-4be1117dbae5" providerId="ADAL" clId="{0C7068FC-0534-6C41-A553-8A82706CF520}" dt="2022-05-02T04:27:47.153" v="4426" actId="20577"/>
          <ac:spMkLst>
            <pc:docMk/>
            <pc:sldMk cId="2409543638" sldId="295"/>
            <ac:spMk id="5" creationId="{9E71CDF0-4ECD-D7FA-EB7E-36C3D99F86F5}"/>
          </ac:spMkLst>
        </pc:spChg>
      </pc:sldChg>
      <pc:sldChg chg="addSp delSp modSp new mod setBg modClrScheme delAnim modAnim chgLayout">
        <pc:chgData name="Kilian, David" userId="abaecdff-2d9d-41f0-872e-4be1117dbae5" providerId="ADAL" clId="{0C7068FC-0534-6C41-A553-8A82706CF520}" dt="2022-05-02T05:31:58.152" v="6440" actId="120"/>
        <pc:sldMkLst>
          <pc:docMk/>
          <pc:sldMk cId="2606685112" sldId="296"/>
        </pc:sldMkLst>
        <pc:spChg chg="mod ord">
          <ac:chgData name="Kilian, David" userId="abaecdff-2d9d-41f0-872e-4be1117dbae5" providerId="ADAL" clId="{0C7068FC-0534-6C41-A553-8A82706CF520}" dt="2022-05-01T22:16:20.044" v="1115" actId="700"/>
          <ac:spMkLst>
            <pc:docMk/>
            <pc:sldMk cId="2606685112" sldId="296"/>
            <ac:spMk id="2" creationId="{A324856B-EB22-84CA-DE27-A85848651862}"/>
          </ac:spMkLst>
        </pc:spChg>
        <pc:spChg chg="del mod ord">
          <ac:chgData name="Kilian, David" userId="abaecdff-2d9d-41f0-872e-4be1117dbae5" providerId="ADAL" clId="{0C7068FC-0534-6C41-A553-8A82706CF520}" dt="2022-05-01T22:16:20.044" v="1115" actId="700"/>
          <ac:spMkLst>
            <pc:docMk/>
            <pc:sldMk cId="2606685112" sldId="296"/>
            <ac:spMk id="3" creationId="{E9AD5926-D63C-3DB8-D5C0-A3A9F5556EEB}"/>
          </ac:spMkLst>
        </pc:spChg>
        <pc:spChg chg="add mod ord">
          <ac:chgData name="Kilian, David" userId="abaecdff-2d9d-41f0-872e-4be1117dbae5" providerId="ADAL" clId="{0C7068FC-0534-6C41-A553-8A82706CF520}" dt="2022-05-01T22:38:42.735" v="3287"/>
          <ac:spMkLst>
            <pc:docMk/>
            <pc:sldMk cId="2606685112" sldId="296"/>
            <ac:spMk id="4" creationId="{3576D9FB-CCA7-CE45-FFD7-B9BC143D6744}"/>
          </ac:spMkLst>
        </pc:spChg>
        <pc:spChg chg="add del mod ord">
          <ac:chgData name="Kilian, David" userId="abaecdff-2d9d-41f0-872e-4be1117dbae5" providerId="ADAL" clId="{0C7068FC-0534-6C41-A553-8A82706CF520}" dt="2022-05-02T04:29:38.778" v="4433" actId="478"/>
          <ac:spMkLst>
            <pc:docMk/>
            <pc:sldMk cId="2606685112" sldId="296"/>
            <ac:spMk id="5" creationId="{B7A4115A-190E-4C62-D0AC-A90159444FDA}"/>
          </ac:spMkLst>
        </pc:spChg>
        <pc:spChg chg="add mod">
          <ac:chgData name="Kilian, David" userId="abaecdff-2d9d-41f0-872e-4be1117dbae5" providerId="ADAL" clId="{0C7068FC-0534-6C41-A553-8A82706CF520}" dt="2022-05-02T04:14:32.626" v="3750" actId="1076"/>
          <ac:spMkLst>
            <pc:docMk/>
            <pc:sldMk cId="2606685112" sldId="296"/>
            <ac:spMk id="6" creationId="{3F18AA77-C2EA-2BA9-F7B0-42C0C33A7606}"/>
          </ac:spMkLst>
        </pc:spChg>
        <pc:spChg chg="add del mod">
          <ac:chgData name="Kilian, David" userId="abaecdff-2d9d-41f0-872e-4be1117dbae5" providerId="ADAL" clId="{0C7068FC-0534-6C41-A553-8A82706CF520}" dt="2022-05-02T04:13:52.833" v="3743"/>
          <ac:spMkLst>
            <pc:docMk/>
            <pc:sldMk cId="2606685112" sldId="296"/>
            <ac:spMk id="7" creationId="{963D0F19-A12E-140C-2391-DDA2D936EB74}"/>
          </ac:spMkLst>
        </pc:spChg>
        <pc:spChg chg="add mod">
          <ac:chgData name="Kilian, David" userId="abaecdff-2d9d-41f0-872e-4be1117dbae5" providerId="ADAL" clId="{0C7068FC-0534-6C41-A553-8A82706CF520}" dt="2022-05-02T04:24:03.346" v="4345" actId="1076"/>
          <ac:spMkLst>
            <pc:docMk/>
            <pc:sldMk cId="2606685112" sldId="296"/>
            <ac:spMk id="13" creationId="{F44E8C41-37C4-F550-1D69-27D759AD8B2D}"/>
          </ac:spMkLst>
        </pc:spChg>
        <pc:spChg chg="add del mod">
          <ac:chgData name="Kilian, David" userId="abaecdff-2d9d-41f0-872e-4be1117dbae5" providerId="ADAL" clId="{0C7068FC-0534-6C41-A553-8A82706CF520}" dt="2022-05-02T04:29:40.561" v="4434" actId="478"/>
          <ac:spMkLst>
            <pc:docMk/>
            <pc:sldMk cId="2606685112" sldId="296"/>
            <ac:spMk id="17" creationId="{0BA927D2-D5FD-9ACD-BEDF-8E9DEA92A29A}"/>
          </ac:spMkLst>
        </pc:spChg>
        <pc:spChg chg="add del mod">
          <ac:chgData name="Kilian, David" userId="abaecdff-2d9d-41f0-872e-4be1117dbae5" providerId="ADAL" clId="{0C7068FC-0534-6C41-A553-8A82706CF520}" dt="2022-05-02T04:45:28.288" v="4588" actId="478"/>
          <ac:spMkLst>
            <pc:docMk/>
            <pc:sldMk cId="2606685112" sldId="296"/>
            <ac:spMk id="18" creationId="{F1B0EF6F-9019-8995-9791-88C5A8686E31}"/>
          </ac:spMkLst>
        </pc:spChg>
        <pc:spChg chg="add mod">
          <ac:chgData name="Kilian, David" userId="abaecdff-2d9d-41f0-872e-4be1117dbae5" providerId="ADAL" clId="{0C7068FC-0534-6C41-A553-8A82706CF520}" dt="2022-05-02T04:45:44.194" v="4612"/>
          <ac:spMkLst>
            <pc:docMk/>
            <pc:sldMk cId="2606685112" sldId="296"/>
            <ac:spMk id="19" creationId="{F117CD13-7E3D-538D-3056-60BAE695BF89}"/>
          </ac:spMkLst>
        </pc:spChg>
        <pc:spChg chg="add del mod">
          <ac:chgData name="Kilian, David" userId="abaecdff-2d9d-41f0-872e-4be1117dbae5" providerId="ADAL" clId="{0C7068FC-0534-6C41-A553-8A82706CF520}" dt="2022-05-02T04:48:13.271" v="4701" actId="478"/>
          <ac:spMkLst>
            <pc:docMk/>
            <pc:sldMk cId="2606685112" sldId="296"/>
            <ac:spMk id="20" creationId="{74C39943-A4F1-0922-EFA9-FE5529336EB8}"/>
          </ac:spMkLst>
        </pc:spChg>
        <pc:spChg chg="add del mod">
          <ac:chgData name="Kilian, David" userId="abaecdff-2d9d-41f0-872e-4be1117dbae5" providerId="ADAL" clId="{0C7068FC-0534-6C41-A553-8A82706CF520}" dt="2022-05-02T04:46:42.323" v="4642" actId="478"/>
          <ac:spMkLst>
            <pc:docMk/>
            <pc:sldMk cId="2606685112" sldId="296"/>
            <ac:spMk id="21" creationId="{04A91B34-6099-F88B-E0D4-068A64E3FA80}"/>
          </ac:spMkLst>
        </pc:spChg>
        <pc:spChg chg="add del mod">
          <ac:chgData name="Kilian, David" userId="abaecdff-2d9d-41f0-872e-4be1117dbae5" providerId="ADAL" clId="{0C7068FC-0534-6C41-A553-8A82706CF520}" dt="2022-05-02T04:50:05.979" v="4703" actId="478"/>
          <ac:spMkLst>
            <pc:docMk/>
            <pc:sldMk cId="2606685112" sldId="296"/>
            <ac:spMk id="22" creationId="{80FF61BB-D326-3670-BCFB-458AED41E65F}"/>
          </ac:spMkLst>
        </pc:spChg>
        <pc:spChg chg="add mod">
          <ac:chgData name="Kilian, David" userId="abaecdff-2d9d-41f0-872e-4be1117dbae5" providerId="ADAL" clId="{0C7068FC-0534-6C41-A553-8A82706CF520}" dt="2022-05-02T04:50:35.910" v="4722" actId="20577"/>
          <ac:spMkLst>
            <pc:docMk/>
            <pc:sldMk cId="2606685112" sldId="296"/>
            <ac:spMk id="23" creationId="{553C5B9E-B994-3BD8-4323-E7123CFC0D86}"/>
          </ac:spMkLst>
        </pc:spChg>
        <pc:spChg chg="add mod">
          <ac:chgData name="Kilian, David" userId="abaecdff-2d9d-41f0-872e-4be1117dbae5" providerId="ADAL" clId="{0C7068FC-0534-6C41-A553-8A82706CF520}" dt="2022-05-02T04:57:48.843" v="5022" actId="120"/>
          <ac:spMkLst>
            <pc:docMk/>
            <pc:sldMk cId="2606685112" sldId="296"/>
            <ac:spMk id="24" creationId="{FF1CE491-9E57-37D7-6061-921EFA2106E1}"/>
          </ac:spMkLst>
        </pc:spChg>
        <pc:spChg chg="add mod">
          <ac:chgData name="Kilian, David" userId="abaecdff-2d9d-41f0-872e-4be1117dbae5" providerId="ADAL" clId="{0C7068FC-0534-6C41-A553-8A82706CF520}" dt="2022-05-02T04:57:40.232" v="5021" actId="1076"/>
          <ac:spMkLst>
            <pc:docMk/>
            <pc:sldMk cId="2606685112" sldId="296"/>
            <ac:spMk id="25" creationId="{D9D4887D-1BB8-7AB8-5E8E-2205D048C54A}"/>
          </ac:spMkLst>
        </pc:spChg>
        <pc:spChg chg="add del">
          <ac:chgData name="Kilian, David" userId="abaecdff-2d9d-41f0-872e-4be1117dbae5" providerId="ADAL" clId="{0C7068FC-0534-6C41-A553-8A82706CF520}" dt="2022-05-02T04:54:55.157" v="4892"/>
          <ac:spMkLst>
            <pc:docMk/>
            <pc:sldMk cId="2606685112" sldId="296"/>
            <ac:spMk id="26" creationId="{D7A32825-A463-3067-B57D-218F5E16CB08}"/>
          </ac:spMkLst>
        </pc:spChg>
        <pc:spChg chg="add del">
          <ac:chgData name="Kilian, David" userId="abaecdff-2d9d-41f0-872e-4be1117dbae5" providerId="ADAL" clId="{0C7068FC-0534-6C41-A553-8A82706CF520}" dt="2022-05-02T04:54:55.157" v="4892"/>
          <ac:spMkLst>
            <pc:docMk/>
            <pc:sldMk cId="2606685112" sldId="296"/>
            <ac:spMk id="27" creationId="{0F8AF5A3-202C-293F-7E48-1EC8ABFDBEC7}"/>
          </ac:spMkLst>
        </pc:spChg>
        <pc:spChg chg="add del">
          <ac:chgData name="Kilian, David" userId="abaecdff-2d9d-41f0-872e-4be1117dbae5" providerId="ADAL" clId="{0C7068FC-0534-6C41-A553-8A82706CF520}" dt="2022-05-02T04:55:01.149" v="4894"/>
          <ac:spMkLst>
            <pc:docMk/>
            <pc:sldMk cId="2606685112" sldId="296"/>
            <ac:spMk id="28" creationId="{F0A3CE2C-A2BB-5215-6FF9-6716B1D70F4E}"/>
          </ac:spMkLst>
        </pc:spChg>
        <pc:spChg chg="add del">
          <ac:chgData name="Kilian, David" userId="abaecdff-2d9d-41f0-872e-4be1117dbae5" providerId="ADAL" clId="{0C7068FC-0534-6C41-A553-8A82706CF520}" dt="2022-05-02T04:55:01.149" v="4894"/>
          <ac:spMkLst>
            <pc:docMk/>
            <pc:sldMk cId="2606685112" sldId="296"/>
            <ac:spMk id="29" creationId="{60E35854-2D86-B399-E422-D707AD9C2492}"/>
          </ac:spMkLst>
        </pc:spChg>
        <pc:spChg chg="add mod">
          <ac:chgData name="Kilian, David" userId="abaecdff-2d9d-41f0-872e-4be1117dbae5" providerId="ADAL" clId="{0C7068FC-0534-6C41-A553-8A82706CF520}" dt="2022-05-02T05:06:40.316" v="5368" actId="20577"/>
          <ac:spMkLst>
            <pc:docMk/>
            <pc:sldMk cId="2606685112" sldId="296"/>
            <ac:spMk id="30" creationId="{4900974A-8588-EBED-86BF-9F836D139179}"/>
          </ac:spMkLst>
        </pc:spChg>
        <pc:spChg chg="add del mod">
          <ac:chgData name="Kilian, David" userId="abaecdff-2d9d-41f0-872e-4be1117dbae5" providerId="ADAL" clId="{0C7068FC-0534-6C41-A553-8A82706CF520}" dt="2022-05-02T05:04:43.283" v="5284" actId="478"/>
          <ac:spMkLst>
            <pc:docMk/>
            <pc:sldMk cId="2606685112" sldId="296"/>
            <ac:spMk id="31" creationId="{3FB5D725-C5A7-413D-D002-68E2A3C5B17D}"/>
          </ac:spMkLst>
        </pc:spChg>
        <pc:spChg chg="add del mod">
          <ac:chgData name="Kilian, David" userId="abaecdff-2d9d-41f0-872e-4be1117dbae5" providerId="ADAL" clId="{0C7068FC-0534-6C41-A553-8A82706CF520}" dt="2022-05-02T05:03:22.515" v="5279" actId="478"/>
          <ac:spMkLst>
            <pc:docMk/>
            <pc:sldMk cId="2606685112" sldId="296"/>
            <ac:spMk id="32" creationId="{08F52ADB-2C76-7B6C-E8AC-48E7FF9372D3}"/>
          </ac:spMkLst>
        </pc:spChg>
        <pc:spChg chg="add del mod">
          <ac:chgData name="Kilian, David" userId="abaecdff-2d9d-41f0-872e-4be1117dbae5" providerId="ADAL" clId="{0C7068FC-0534-6C41-A553-8A82706CF520}" dt="2022-05-02T05:03:23.024" v="5281"/>
          <ac:spMkLst>
            <pc:docMk/>
            <pc:sldMk cId="2606685112" sldId="296"/>
            <ac:spMk id="33" creationId="{1A72FBB4-CB7C-BE07-225C-A2CC88F9C3A0}"/>
          </ac:spMkLst>
        </pc:spChg>
        <pc:spChg chg="add mod">
          <ac:chgData name="Kilian, David" userId="abaecdff-2d9d-41f0-872e-4be1117dbae5" providerId="ADAL" clId="{0C7068FC-0534-6C41-A553-8A82706CF520}" dt="2022-05-02T05:05:57.169" v="5364" actId="20577"/>
          <ac:spMkLst>
            <pc:docMk/>
            <pc:sldMk cId="2606685112" sldId="296"/>
            <ac:spMk id="39" creationId="{063321C8-3E09-2078-CBF3-3888F8CBB956}"/>
          </ac:spMkLst>
        </pc:spChg>
        <pc:spChg chg="add mod">
          <ac:chgData name="Kilian, David" userId="abaecdff-2d9d-41f0-872e-4be1117dbae5" providerId="ADAL" clId="{0C7068FC-0534-6C41-A553-8A82706CF520}" dt="2022-05-02T05:08:39.234" v="5570" actId="1076"/>
          <ac:spMkLst>
            <pc:docMk/>
            <pc:sldMk cId="2606685112" sldId="296"/>
            <ac:spMk id="40" creationId="{BED68FA6-99DB-74B0-9B8E-195376B82FE1}"/>
          </ac:spMkLst>
        </pc:spChg>
        <pc:spChg chg="add mod">
          <ac:chgData name="Kilian, David" userId="abaecdff-2d9d-41f0-872e-4be1117dbae5" providerId="ADAL" clId="{0C7068FC-0534-6C41-A553-8A82706CF520}" dt="2022-05-02T05:31:58.152" v="6440" actId="120"/>
          <ac:spMkLst>
            <pc:docMk/>
            <pc:sldMk cId="2606685112" sldId="296"/>
            <ac:spMk id="41" creationId="{FE1BC068-ED96-1F0F-D2BF-B9F34691CB11}"/>
          </ac:spMkLst>
        </pc:spChg>
        <pc:cxnChg chg="add mod">
          <ac:chgData name="Kilian, David" userId="abaecdff-2d9d-41f0-872e-4be1117dbae5" providerId="ADAL" clId="{0C7068FC-0534-6C41-A553-8A82706CF520}" dt="2022-05-02T04:28:03.722" v="4428" actId="14100"/>
          <ac:cxnSpMkLst>
            <pc:docMk/>
            <pc:sldMk cId="2606685112" sldId="296"/>
            <ac:cxnSpMk id="8" creationId="{EEFB3A60-C2AE-2ADA-D1FC-C09F7E24CF6F}"/>
          </ac:cxnSpMkLst>
        </pc:cxnChg>
        <pc:cxnChg chg="add mod">
          <ac:chgData name="Kilian, David" userId="abaecdff-2d9d-41f0-872e-4be1117dbae5" providerId="ADAL" clId="{0C7068FC-0534-6C41-A553-8A82706CF520}" dt="2022-05-02T04:27:59.834" v="4427" actId="14100"/>
          <ac:cxnSpMkLst>
            <pc:docMk/>
            <pc:sldMk cId="2606685112" sldId="296"/>
            <ac:cxnSpMk id="9" creationId="{FF9457EC-56E4-5BC3-5970-9F6D3ADF00B2}"/>
          </ac:cxnSpMkLst>
        </pc:cxnChg>
        <pc:cxnChg chg="add del mod">
          <ac:chgData name="Kilian, David" userId="abaecdff-2d9d-41f0-872e-4be1117dbae5" providerId="ADAL" clId="{0C7068FC-0534-6C41-A553-8A82706CF520}" dt="2022-05-02T05:04:39.329" v="5282" actId="478"/>
          <ac:cxnSpMkLst>
            <pc:docMk/>
            <pc:sldMk cId="2606685112" sldId="296"/>
            <ac:cxnSpMk id="34" creationId="{ADE6B7BD-0D32-3258-D5FF-7555B0E0D263}"/>
          </ac:cxnSpMkLst>
        </pc:cxnChg>
        <pc:cxnChg chg="add del mod">
          <ac:chgData name="Kilian, David" userId="abaecdff-2d9d-41f0-872e-4be1117dbae5" providerId="ADAL" clId="{0C7068FC-0534-6C41-A553-8A82706CF520}" dt="2022-05-02T05:04:40.823" v="5283" actId="478"/>
          <ac:cxnSpMkLst>
            <pc:docMk/>
            <pc:sldMk cId="2606685112" sldId="296"/>
            <ac:cxnSpMk id="36" creationId="{11978389-8477-3B50-A590-513564D5FA88}"/>
          </ac:cxnSpMkLst>
        </pc:cxnChg>
      </pc:sldChg>
      <pc:sldChg chg="addSp delSp modSp new mod ord modClrScheme modAnim chgLayout">
        <pc:chgData name="Kilian, David" userId="abaecdff-2d9d-41f0-872e-4be1117dbae5" providerId="ADAL" clId="{0C7068FC-0534-6C41-A553-8A82706CF520}" dt="2022-05-02T05:33:47.983" v="6500" actId="20577"/>
        <pc:sldMkLst>
          <pc:docMk/>
          <pc:sldMk cId="1787851425" sldId="297"/>
        </pc:sldMkLst>
        <pc:spChg chg="mod ord">
          <ac:chgData name="Kilian, David" userId="abaecdff-2d9d-41f0-872e-4be1117dbae5" providerId="ADAL" clId="{0C7068FC-0534-6C41-A553-8A82706CF520}" dt="2022-05-02T05:32:34.658" v="6470" actId="20577"/>
          <ac:spMkLst>
            <pc:docMk/>
            <pc:sldMk cId="1787851425" sldId="297"/>
            <ac:spMk id="2" creationId="{98FD1956-7701-64FD-1F4B-2F344552B1AA}"/>
          </ac:spMkLst>
        </pc:spChg>
        <pc:spChg chg="del mod ord">
          <ac:chgData name="Kilian, David" userId="abaecdff-2d9d-41f0-872e-4be1117dbae5" providerId="ADAL" clId="{0C7068FC-0534-6C41-A553-8A82706CF520}" dt="2022-05-01T22:16:41.563" v="1188" actId="700"/>
          <ac:spMkLst>
            <pc:docMk/>
            <pc:sldMk cId="1787851425" sldId="297"/>
            <ac:spMk id="3" creationId="{D0D5B2F7-385A-E519-8150-A9B2194CDE0E}"/>
          </ac:spMkLst>
        </pc:spChg>
        <pc:spChg chg="del">
          <ac:chgData name="Kilian, David" userId="abaecdff-2d9d-41f0-872e-4be1117dbae5" providerId="ADAL" clId="{0C7068FC-0534-6C41-A553-8A82706CF520}" dt="2022-05-01T22:16:41.563" v="1188" actId="700"/>
          <ac:spMkLst>
            <pc:docMk/>
            <pc:sldMk cId="1787851425" sldId="297"/>
            <ac:spMk id="4" creationId="{033BA36B-9DE3-2927-851F-D2330DA6EFAE}"/>
          </ac:spMkLst>
        </pc:spChg>
        <pc:spChg chg="add mod ord">
          <ac:chgData name="Kilian, David" userId="abaecdff-2d9d-41f0-872e-4be1117dbae5" providerId="ADAL" clId="{0C7068FC-0534-6C41-A553-8A82706CF520}" dt="2022-05-02T05:33:47.983" v="6500" actId="20577"/>
          <ac:spMkLst>
            <pc:docMk/>
            <pc:sldMk cId="1787851425" sldId="297"/>
            <ac:spMk id="5" creationId="{3B71464D-C19B-E302-C382-DEE5550397DE}"/>
          </ac:spMkLst>
        </pc:spChg>
        <pc:spChg chg="add del mod ord">
          <ac:chgData name="Kilian, David" userId="abaecdff-2d9d-41f0-872e-4be1117dbae5" providerId="ADAL" clId="{0C7068FC-0534-6C41-A553-8A82706CF520}" dt="2022-05-02T05:29:54.024" v="6393" actId="478"/>
          <ac:spMkLst>
            <pc:docMk/>
            <pc:sldMk cId="1787851425" sldId="297"/>
            <ac:spMk id="6" creationId="{8EF673C6-82C5-E947-D3A2-9AE9C77695C0}"/>
          </ac:spMkLst>
        </pc:spChg>
        <pc:picChg chg="add mod">
          <ac:chgData name="Kilian, David" userId="abaecdff-2d9d-41f0-872e-4be1117dbae5" providerId="ADAL" clId="{0C7068FC-0534-6C41-A553-8A82706CF520}" dt="2022-05-02T05:30:08.067" v="6397" actId="1076"/>
          <ac:picMkLst>
            <pc:docMk/>
            <pc:sldMk cId="1787851425" sldId="297"/>
            <ac:picMk id="7" creationId="{8C8D567C-D36D-A104-E845-4AEB375963FE}"/>
          </ac:picMkLst>
        </pc:picChg>
      </pc:sldChg>
      <pc:sldChg chg="addSp modSp new mod ord">
        <pc:chgData name="Kilian, David" userId="abaecdff-2d9d-41f0-872e-4be1117dbae5" providerId="ADAL" clId="{0C7068FC-0534-6C41-A553-8A82706CF520}" dt="2022-05-02T05:30:30.971" v="6409" actId="113"/>
        <pc:sldMkLst>
          <pc:docMk/>
          <pc:sldMk cId="4155115256" sldId="298"/>
        </pc:sldMkLst>
        <pc:spChg chg="mod">
          <ac:chgData name="Kilian, David" userId="abaecdff-2d9d-41f0-872e-4be1117dbae5" providerId="ADAL" clId="{0C7068FC-0534-6C41-A553-8A82706CF520}" dt="2022-05-01T22:17:06.816" v="1226" actId="20577"/>
          <ac:spMkLst>
            <pc:docMk/>
            <pc:sldMk cId="4155115256" sldId="298"/>
            <ac:spMk id="2" creationId="{8F3B216F-0D80-B8D3-216B-1776D8D45A96}"/>
          </ac:spMkLst>
        </pc:spChg>
        <pc:spChg chg="mod">
          <ac:chgData name="Kilian, David" userId="abaecdff-2d9d-41f0-872e-4be1117dbae5" providerId="ADAL" clId="{0C7068FC-0534-6C41-A553-8A82706CF520}" dt="2022-05-02T05:30:30.971" v="6409" actId="113"/>
          <ac:spMkLst>
            <pc:docMk/>
            <pc:sldMk cId="4155115256" sldId="298"/>
            <ac:spMk id="3" creationId="{8A0C2C58-ED96-32D8-D8AB-74AD2EF36EE7}"/>
          </ac:spMkLst>
        </pc:spChg>
        <pc:spChg chg="add mod">
          <ac:chgData name="Kilian, David" userId="abaecdff-2d9d-41f0-872e-4be1117dbae5" providerId="ADAL" clId="{0C7068FC-0534-6C41-A553-8A82706CF520}" dt="2022-05-01T22:42:47.431" v="3538" actId="1076"/>
          <ac:spMkLst>
            <pc:docMk/>
            <pc:sldMk cId="4155115256" sldId="298"/>
            <ac:spMk id="4" creationId="{9AFFF54E-6C7B-EB6D-D5AA-BCF6DA4276E7}"/>
          </ac:spMkLst>
        </pc:spChg>
      </pc:sldChg>
      <pc:sldChg chg="modSp add mod ord modAnim">
        <pc:chgData name="Kilian, David" userId="abaecdff-2d9d-41f0-872e-4be1117dbae5" providerId="ADAL" clId="{0C7068FC-0534-6C41-A553-8A82706CF520}" dt="2022-05-02T04:44:13.664" v="4587"/>
        <pc:sldMkLst>
          <pc:docMk/>
          <pc:sldMk cId="4225171719" sldId="299"/>
        </pc:sldMkLst>
        <pc:spChg chg="mod">
          <ac:chgData name="Kilian, David" userId="abaecdff-2d9d-41f0-872e-4be1117dbae5" providerId="ADAL" clId="{0C7068FC-0534-6C41-A553-8A82706CF520}" dt="2022-05-01T22:30:53.696" v="2343" actId="20577"/>
          <ac:spMkLst>
            <pc:docMk/>
            <pc:sldMk cId="4225171719" sldId="299"/>
            <ac:spMk id="2" creationId="{F688E401-131D-C920-62E8-3D9B5437A831}"/>
          </ac:spMkLst>
        </pc:spChg>
        <pc:spChg chg="mod">
          <ac:chgData name="Kilian, David" userId="abaecdff-2d9d-41f0-872e-4be1117dbae5" providerId="ADAL" clId="{0C7068FC-0534-6C41-A553-8A82706CF520}" dt="2022-05-01T22:44:24" v="3561" actId="20577"/>
          <ac:spMkLst>
            <pc:docMk/>
            <pc:sldMk cId="4225171719" sldId="299"/>
            <ac:spMk id="8" creationId="{85B5203A-4F8E-738C-CE15-0F8AEBDB2D55}"/>
          </ac:spMkLst>
        </pc:spChg>
        <pc:spChg chg="mod">
          <ac:chgData name="Kilian, David" userId="abaecdff-2d9d-41f0-872e-4be1117dbae5" providerId="ADAL" clId="{0C7068FC-0534-6C41-A553-8A82706CF520}" dt="2022-05-01T22:30:24.413" v="2260" actId="1076"/>
          <ac:spMkLst>
            <pc:docMk/>
            <pc:sldMk cId="4225171719" sldId="299"/>
            <ac:spMk id="12" creationId="{43E770B8-539F-243B-9F07-970722D58DA1}"/>
          </ac:spMkLst>
        </pc:spChg>
        <pc:graphicFrameChg chg="mod">
          <ac:chgData name="Kilian, David" userId="abaecdff-2d9d-41f0-872e-4be1117dbae5" providerId="ADAL" clId="{0C7068FC-0534-6C41-A553-8A82706CF520}" dt="2022-05-02T04:44:13.664" v="4587"/>
          <ac:graphicFrameMkLst>
            <pc:docMk/>
            <pc:sldMk cId="4225171719" sldId="299"/>
            <ac:graphicFrameMk id="6" creationId="{C142AAC9-B068-0217-7AB2-24A42CB68725}"/>
          </ac:graphicFrameMkLst>
        </pc:graphicFrameChg>
        <pc:graphicFrameChg chg="mod">
          <ac:chgData name="Kilian, David" userId="abaecdff-2d9d-41f0-872e-4be1117dbae5" providerId="ADAL" clId="{0C7068FC-0534-6C41-A553-8A82706CF520}" dt="2022-05-02T04:44:10.698" v="4586"/>
          <ac:graphicFrameMkLst>
            <pc:docMk/>
            <pc:sldMk cId="4225171719" sldId="299"/>
            <ac:graphicFrameMk id="7" creationId="{46C441F0-6C3C-0752-82B5-A6E8A4FC72AE}"/>
          </ac:graphicFrameMkLst>
        </pc:graphicFrameChg>
        <pc:cxnChg chg="mod">
          <ac:chgData name="Kilian, David" userId="abaecdff-2d9d-41f0-872e-4be1117dbae5" providerId="ADAL" clId="{0C7068FC-0534-6C41-A553-8A82706CF520}" dt="2022-05-01T22:30:42.902" v="2318" actId="14100"/>
          <ac:cxnSpMkLst>
            <pc:docMk/>
            <pc:sldMk cId="4225171719" sldId="299"/>
            <ac:cxnSpMk id="10" creationId="{56D76B56-618C-55C5-4E15-58663EFE782A}"/>
          </ac:cxnSpMkLst>
        </pc:cxnChg>
        <pc:cxnChg chg="mod">
          <ac:chgData name="Kilian, David" userId="abaecdff-2d9d-41f0-872e-4be1117dbae5" providerId="ADAL" clId="{0C7068FC-0534-6C41-A553-8A82706CF520}" dt="2022-05-01T22:30:21.528" v="2259" actId="14100"/>
          <ac:cxnSpMkLst>
            <pc:docMk/>
            <pc:sldMk cId="4225171719" sldId="299"/>
            <ac:cxnSpMk id="13" creationId="{8DFB7511-7EAE-2750-1955-C442032AA883}"/>
          </ac:cxnSpMkLst>
        </pc:cxnChg>
      </pc:sldChg>
      <pc:sldChg chg="modSp new del mod">
        <pc:chgData name="Kilian, David" userId="abaecdff-2d9d-41f0-872e-4be1117dbae5" providerId="ADAL" clId="{0C7068FC-0534-6C41-A553-8A82706CF520}" dt="2022-05-02T04:43:43.493" v="4541" actId="2696"/>
        <pc:sldMkLst>
          <pc:docMk/>
          <pc:sldMk cId="595842776" sldId="300"/>
        </pc:sldMkLst>
        <pc:spChg chg="mod">
          <ac:chgData name="Kilian, David" userId="abaecdff-2d9d-41f0-872e-4be1117dbae5" providerId="ADAL" clId="{0C7068FC-0534-6C41-A553-8A82706CF520}" dt="2022-05-02T04:42:16.894" v="4540" actId="20577"/>
          <ac:spMkLst>
            <pc:docMk/>
            <pc:sldMk cId="595842776" sldId="300"/>
            <ac:spMk id="2" creationId="{CBA29022-424E-E788-5F71-1B1698E100B3}"/>
          </ac:spMkLst>
        </pc:spChg>
      </pc:sldChg>
      <pc:sldChg chg="addSp modSp new del mod">
        <pc:chgData name="Kilian, David" userId="abaecdff-2d9d-41f0-872e-4be1117dbae5" providerId="ADAL" clId="{0C7068FC-0534-6C41-A553-8A82706CF520}" dt="2022-05-02T05:18:44.633" v="6167" actId="2696"/>
        <pc:sldMkLst>
          <pc:docMk/>
          <pc:sldMk cId="2803747143" sldId="300"/>
        </pc:sldMkLst>
        <pc:spChg chg="mod">
          <ac:chgData name="Kilian, David" userId="abaecdff-2d9d-41f0-872e-4be1117dbae5" providerId="ADAL" clId="{0C7068FC-0534-6C41-A553-8A82706CF520}" dt="2022-05-02T05:13:58.664" v="5976" actId="20577"/>
          <ac:spMkLst>
            <pc:docMk/>
            <pc:sldMk cId="2803747143" sldId="300"/>
            <ac:spMk id="2" creationId="{297CCF50-404E-0487-8E84-484E8B59CE94}"/>
          </ac:spMkLst>
        </pc:spChg>
        <pc:spChg chg="mod">
          <ac:chgData name="Kilian, David" userId="abaecdff-2d9d-41f0-872e-4be1117dbae5" providerId="ADAL" clId="{0C7068FC-0534-6C41-A553-8A82706CF520}" dt="2022-05-02T05:18:10.265" v="6158" actId="113"/>
          <ac:spMkLst>
            <pc:docMk/>
            <pc:sldMk cId="2803747143" sldId="300"/>
            <ac:spMk id="3" creationId="{8AF783DB-BFA4-E537-6595-C7E3B6E334C3}"/>
          </ac:spMkLst>
        </pc:spChg>
        <pc:spChg chg="mod">
          <ac:chgData name="Kilian, David" userId="abaecdff-2d9d-41f0-872e-4be1117dbae5" providerId="ADAL" clId="{0C7068FC-0534-6C41-A553-8A82706CF520}" dt="2022-05-02T05:18:14.194" v="6165" actId="6549"/>
          <ac:spMkLst>
            <pc:docMk/>
            <pc:sldMk cId="2803747143" sldId="300"/>
            <ac:spMk id="4" creationId="{0AAAD6C2-86CD-B324-CBCB-6E2ED620D80C}"/>
          </ac:spMkLst>
        </pc:spChg>
        <pc:spChg chg="add mod">
          <ac:chgData name="Kilian, David" userId="abaecdff-2d9d-41f0-872e-4be1117dbae5" providerId="ADAL" clId="{0C7068FC-0534-6C41-A553-8A82706CF520}" dt="2022-05-02T05:14:04.569" v="6004" actId="1037"/>
          <ac:spMkLst>
            <pc:docMk/>
            <pc:sldMk cId="2803747143" sldId="300"/>
            <ac:spMk id="5" creationId="{1993DE71-BDE0-628E-479C-30FE7EA8E9AD}"/>
          </ac:spMkLst>
        </pc:spChg>
      </pc:sldChg>
      <pc:sldChg chg="modSp add mod modAnim">
        <pc:chgData name="Kilian, David" userId="abaecdff-2d9d-41f0-872e-4be1117dbae5" providerId="ADAL" clId="{0C7068FC-0534-6C41-A553-8A82706CF520}" dt="2022-05-02T05:16:58.307" v="6140" actId="1076"/>
        <pc:sldMkLst>
          <pc:docMk/>
          <pc:sldMk cId="796308955" sldId="301"/>
        </pc:sldMkLst>
        <pc:spChg chg="mod">
          <ac:chgData name="Kilian, David" userId="abaecdff-2d9d-41f0-872e-4be1117dbae5" providerId="ADAL" clId="{0C7068FC-0534-6C41-A553-8A82706CF520}" dt="2022-05-02T05:16:35.110" v="6139" actId="6549"/>
          <ac:spMkLst>
            <pc:docMk/>
            <pc:sldMk cId="796308955" sldId="301"/>
            <ac:spMk id="23" creationId="{553C5B9E-B994-3BD8-4323-E7123CFC0D86}"/>
          </ac:spMkLst>
        </pc:spChg>
        <pc:spChg chg="mod">
          <ac:chgData name="Kilian, David" userId="abaecdff-2d9d-41f0-872e-4be1117dbae5" providerId="ADAL" clId="{0C7068FC-0534-6C41-A553-8A82706CF520}" dt="2022-05-02T05:09:17.196" v="5620" actId="20577"/>
          <ac:spMkLst>
            <pc:docMk/>
            <pc:sldMk cId="796308955" sldId="301"/>
            <ac:spMk id="24" creationId="{FF1CE491-9E57-37D7-6061-921EFA2106E1}"/>
          </ac:spMkLst>
        </pc:spChg>
        <pc:spChg chg="mod">
          <ac:chgData name="Kilian, David" userId="abaecdff-2d9d-41f0-872e-4be1117dbae5" providerId="ADAL" clId="{0C7068FC-0534-6C41-A553-8A82706CF520}" dt="2022-05-02T05:10:59.270" v="5745" actId="20577"/>
          <ac:spMkLst>
            <pc:docMk/>
            <pc:sldMk cId="796308955" sldId="301"/>
            <ac:spMk id="25" creationId="{D9D4887D-1BB8-7AB8-5E8E-2205D048C54A}"/>
          </ac:spMkLst>
        </pc:spChg>
        <pc:spChg chg="mod">
          <ac:chgData name="Kilian, David" userId="abaecdff-2d9d-41f0-872e-4be1117dbae5" providerId="ADAL" clId="{0C7068FC-0534-6C41-A553-8A82706CF520}" dt="2022-05-02T05:16:58.307" v="6140" actId="1076"/>
          <ac:spMkLst>
            <pc:docMk/>
            <pc:sldMk cId="796308955" sldId="301"/>
            <ac:spMk id="30" creationId="{4900974A-8588-EBED-86BF-9F836D139179}"/>
          </ac:spMkLst>
        </pc:spChg>
        <pc:spChg chg="mod">
          <ac:chgData name="Kilian, David" userId="abaecdff-2d9d-41f0-872e-4be1117dbae5" providerId="ADAL" clId="{0C7068FC-0534-6C41-A553-8A82706CF520}" dt="2022-05-02T05:11:42.015" v="5770" actId="1076"/>
          <ac:spMkLst>
            <pc:docMk/>
            <pc:sldMk cId="796308955" sldId="301"/>
            <ac:spMk id="39" creationId="{063321C8-3E09-2078-CBF3-3888F8CBB956}"/>
          </ac:spMkLst>
        </pc:spChg>
        <pc:spChg chg="mod">
          <ac:chgData name="Kilian, David" userId="abaecdff-2d9d-41f0-872e-4be1117dbae5" providerId="ADAL" clId="{0C7068FC-0534-6C41-A553-8A82706CF520}" dt="2022-05-02T05:12:15.223" v="5826" actId="20577"/>
          <ac:spMkLst>
            <pc:docMk/>
            <pc:sldMk cId="796308955" sldId="301"/>
            <ac:spMk id="40" creationId="{BED68FA6-99DB-74B0-9B8E-195376B82FE1}"/>
          </ac:spMkLst>
        </pc:spChg>
        <pc:spChg chg="mod">
          <ac:chgData name="Kilian, David" userId="abaecdff-2d9d-41f0-872e-4be1117dbae5" providerId="ADAL" clId="{0C7068FC-0534-6C41-A553-8A82706CF520}" dt="2022-05-02T05:12:40.114" v="5848" actId="20577"/>
          <ac:spMkLst>
            <pc:docMk/>
            <pc:sldMk cId="796308955" sldId="301"/>
            <ac:spMk id="41" creationId="{FE1BC068-ED96-1F0F-D2BF-B9F34691CB11}"/>
          </ac:spMkLst>
        </pc:spChg>
      </pc:sldChg>
      <pc:sldChg chg="modSp new mod">
        <pc:chgData name="Kilian, David" userId="abaecdff-2d9d-41f0-872e-4be1117dbae5" providerId="ADAL" clId="{0C7068FC-0534-6C41-A553-8A82706CF520}" dt="2022-05-02T05:24:41.956" v="6179" actId="20577"/>
        <pc:sldMkLst>
          <pc:docMk/>
          <pc:sldMk cId="3952176064" sldId="302"/>
        </pc:sldMkLst>
        <pc:spChg chg="mod">
          <ac:chgData name="Kilian, David" userId="abaecdff-2d9d-41f0-872e-4be1117dbae5" providerId="ADAL" clId="{0C7068FC-0534-6C41-A553-8A82706CF520}" dt="2022-05-02T05:24:41.956" v="6179" actId="20577"/>
          <ac:spMkLst>
            <pc:docMk/>
            <pc:sldMk cId="3952176064" sldId="302"/>
            <ac:spMk id="3" creationId="{B32632CF-7616-42E0-4A4D-854350DCD900}"/>
          </ac:spMkLst>
        </pc:spChg>
      </pc:sldChg>
      <pc:sldChg chg="modSp new mod">
        <pc:chgData name="Kilian, David" userId="abaecdff-2d9d-41f0-872e-4be1117dbae5" providerId="ADAL" clId="{0C7068FC-0534-6C41-A553-8A82706CF520}" dt="2022-05-02T05:24:44.642" v="6186" actId="20577"/>
        <pc:sldMkLst>
          <pc:docMk/>
          <pc:sldMk cId="429173757" sldId="303"/>
        </pc:sldMkLst>
        <pc:spChg chg="mod">
          <ac:chgData name="Kilian, David" userId="abaecdff-2d9d-41f0-872e-4be1117dbae5" providerId="ADAL" clId="{0C7068FC-0534-6C41-A553-8A82706CF520}" dt="2022-05-02T05:24:44.642" v="6186" actId="20577"/>
          <ac:spMkLst>
            <pc:docMk/>
            <pc:sldMk cId="429173757" sldId="303"/>
            <ac:spMk id="3" creationId="{B309FC5A-909E-55A6-C8E3-356F3696AB80}"/>
          </ac:spMkLst>
        </pc:spChg>
      </pc:sldChg>
      <pc:sldChg chg="modSp new mod">
        <pc:chgData name="Kilian, David" userId="abaecdff-2d9d-41f0-872e-4be1117dbae5" providerId="ADAL" clId="{0C7068FC-0534-6C41-A553-8A82706CF520}" dt="2022-05-02T05:24:55.545" v="6198" actId="20577"/>
        <pc:sldMkLst>
          <pc:docMk/>
          <pc:sldMk cId="228309128" sldId="304"/>
        </pc:sldMkLst>
        <pc:spChg chg="mod">
          <ac:chgData name="Kilian, David" userId="abaecdff-2d9d-41f0-872e-4be1117dbae5" providerId="ADAL" clId="{0C7068FC-0534-6C41-A553-8A82706CF520}" dt="2022-05-02T05:24:47.283" v="6195" actId="20577"/>
          <ac:spMkLst>
            <pc:docMk/>
            <pc:sldMk cId="228309128" sldId="304"/>
            <ac:spMk id="2" creationId="{5FC2D60F-8521-29A6-3879-643D5A04F5CE}"/>
          </ac:spMkLst>
        </pc:spChg>
        <pc:spChg chg="mod">
          <ac:chgData name="Kilian, David" userId="abaecdff-2d9d-41f0-872e-4be1117dbae5" providerId="ADAL" clId="{0C7068FC-0534-6C41-A553-8A82706CF520}" dt="2022-05-02T05:24:55.545" v="6198" actId="20577"/>
          <ac:spMkLst>
            <pc:docMk/>
            <pc:sldMk cId="228309128" sldId="304"/>
            <ac:spMk id="3" creationId="{BDB3394C-94D9-A5A6-95D8-B3DA50C9DDC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3" Type="http://schemas.openxmlformats.org/officeDocument/2006/relationships/image" Target="../media/image10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5" Type="http://schemas.openxmlformats.org/officeDocument/2006/relationships/image" Target="../media/image12.png"/><Relationship Id="rId10" Type="http://schemas.openxmlformats.org/officeDocument/2006/relationships/image" Target="../media/image21.png"/><Relationship Id="rId4" Type="http://schemas.openxmlformats.org/officeDocument/2006/relationships/image" Target="../media/image11.png"/><Relationship Id="rId9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Infinite Geometric Series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To Infinity … and Beyond!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856B-EB22-84CA-DE27-A8584865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576D9FB-CCA7-CE45-FFD7-B9BC143D674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576D9FB-CCA7-CE45-FFD7-B9BC143D67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18AA77-C2EA-2BA9-F7B0-42C0C33A7606}"/>
                  </a:ext>
                </a:extLst>
              </p:cNvPr>
              <p:cNvSpPr txBox="1"/>
              <p:nvPr/>
            </p:nvSpPr>
            <p:spPr>
              <a:xfrm>
                <a:off x="160388" y="1825625"/>
                <a:ext cx="5707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1"/>
                    </a:solidFill>
                  </a:rPr>
                  <a:t>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grows, the only term that changes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18AA77-C2EA-2BA9-F7B0-42C0C33A7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88" y="1825625"/>
                <a:ext cx="5707012" cy="461665"/>
              </a:xfrm>
              <a:prstGeom prst="rect">
                <a:avLst/>
              </a:prstGeom>
              <a:blipFill>
                <a:blip r:embed="rId3"/>
                <a:stretch>
                  <a:fillRect l="-160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FB3A60-C2AE-2ADA-D1FC-C09F7E24CF6F}"/>
              </a:ext>
            </a:extLst>
          </p:cNvPr>
          <p:cNvCxnSpPr>
            <a:cxnSpLocks/>
          </p:cNvCxnSpPr>
          <p:nvPr/>
        </p:nvCxnSpPr>
        <p:spPr>
          <a:xfrm flipH="1">
            <a:off x="5083629" y="2287290"/>
            <a:ext cx="319769" cy="104373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F9457EC-56E4-5BC3-5970-9F6D3ADF00B2}"/>
              </a:ext>
            </a:extLst>
          </p:cNvPr>
          <p:cNvCxnSpPr>
            <a:cxnSpLocks/>
          </p:cNvCxnSpPr>
          <p:nvPr/>
        </p:nvCxnSpPr>
        <p:spPr>
          <a:xfrm>
            <a:off x="838200" y="2287290"/>
            <a:ext cx="816429" cy="91311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4E8C41-37C4-F550-1D69-27D759AD8B2D}"/>
                  </a:ext>
                </a:extLst>
              </p:cNvPr>
              <p:cNvSpPr txBox="1"/>
              <p:nvPr/>
            </p:nvSpPr>
            <p:spPr>
              <a:xfrm>
                <a:off x="1131395" y="5276396"/>
                <a:ext cx="42720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1"/>
                    </a:solidFill>
                  </a:rPr>
                  <a:t>What happens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grows?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4E8C41-37C4-F550-1D69-27D759AD8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395" y="5276396"/>
                <a:ext cx="4272003" cy="461665"/>
              </a:xfrm>
              <a:prstGeom prst="rect">
                <a:avLst/>
              </a:prstGeom>
              <a:blipFill>
                <a:blip r:embed="rId4"/>
                <a:stretch>
                  <a:fillRect l="-2286" t="-10667" r="-157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17CD13-7E3D-538D-3056-60BAE695BF89}"/>
                  </a:ext>
                </a:extLst>
              </p:cNvPr>
              <p:cNvSpPr txBox="1"/>
              <p:nvPr/>
            </p:nvSpPr>
            <p:spPr>
              <a:xfrm>
                <a:off x="1292998" y="5934749"/>
                <a:ext cx="24997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1"/>
                    </a:solidFill>
                  </a:rPr>
                  <a:t>… it depends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!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17CD13-7E3D-538D-3056-60BAE695B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998" y="5934749"/>
                <a:ext cx="2499723" cy="461665"/>
              </a:xfrm>
              <a:prstGeom prst="rect">
                <a:avLst/>
              </a:prstGeom>
              <a:blipFill>
                <a:blip r:embed="rId5"/>
                <a:stretch>
                  <a:fillRect l="-3659" t="-10667" r="-292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53C5B9E-B994-3BD8-4323-E7123CFC0D86}"/>
                  </a:ext>
                </a:extLst>
              </p:cNvPr>
              <p:cNvSpPr txBox="1"/>
              <p:nvPr/>
            </p:nvSpPr>
            <p:spPr>
              <a:xfrm>
                <a:off x="6096000" y="383256"/>
                <a:ext cx="202196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1"/>
                    </a:solidFill>
                  </a:rPr>
                  <a:t>Let’s say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&gt;1</m:t>
                    </m:r>
                  </m:oMath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53C5B9E-B994-3BD8-4323-E7123CFC0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3256"/>
                <a:ext cx="2021964" cy="461665"/>
              </a:xfrm>
              <a:prstGeom prst="rect">
                <a:avLst/>
              </a:prstGeom>
              <a:blipFill>
                <a:blip r:embed="rId6"/>
                <a:stretch>
                  <a:fillRect l="-451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F1CE491-9E57-37D7-6061-921EFA2106E1}"/>
                  </a:ext>
                </a:extLst>
              </p:cNvPr>
              <p:cNvSpPr txBox="1"/>
              <p:nvPr/>
            </p:nvSpPr>
            <p:spPr>
              <a:xfrm>
                <a:off x="6697612" y="994628"/>
                <a:ext cx="394011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1"/>
                    </a:solidFill>
                  </a:rPr>
                  <a:t>Then, when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is a big number,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is a </a:t>
                </a:r>
                <a:r>
                  <a:rPr lang="en-US" sz="2400" i="1">
                    <a:solidFill>
                      <a:schemeClr val="accent1"/>
                    </a:solidFill>
                  </a:rPr>
                  <a:t>very</a:t>
                </a:r>
                <a:r>
                  <a:rPr lang="en-US" sz="2400">
                    <a:solidFill>
                      <a:schemeClr val="accent1"/>
                    </a:solidFill>
                  </a:rPr>
                  <a:t> big number!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F1CE491-9E57-37D7-6061-921EFA2106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612" y="994628"/>
                <a:ext cx="3940117" cy="830997"/>
              </a:xfrm>
              <a:prstGeom prst="rect">
                <a:avLst/>
              </a:prstGeom>
              <a:blipFill>
                <a:blip r:embed="rId7"/>
                <a:stretch>
                  <a:fillRect l="-2477" t="-5882" r="-1238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4887D-1BB8-7AB8-5E8E-2205D048C54A}"/>
                  </a:ext>
                </a:extLst>
              </p:cNvPr>
              <p:cNvSpPr txBox="1"/>
              <p:nvPr/>
            </p:nvSpPr>
            <p:spPr>
              <a:xfrm>
                <a:off x="7360292" y="1903487"/>
                <a:ext cx="261475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Example: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US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br>
                  <a:rPr lang="en-US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=1099511627776</m:t>
                    </m:r>
                  </m:oMath>
                </a14:m>
                <a:r>
                  <a:rPr lang="en-US"/>
                  <a:t> !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4887D-1BB8-7AB8-5E8E-2205D048C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292" y="1903487"/>
                <a:ext cx="2614755" cy="646331"/>
              </a:xfrm>
              <a:prstGeom prst="rect">
                <a:avLst/>
              </a:prstGeom>
              <a:blipFill>
                <a:blip r:embed="rId8"/>
                <a:stretch>
                  <a:fillRect l="-1865" t="-4717" r="-1166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4900974A-8588-EBED-86BF-9F836D139179}"/>
              </a:ext>
            </a:extLst>
          </p:cNvPr>
          <p:cNvSpPr txBox="1"/>
          <p:nvPr/>
        </p:nvSpPr>
        <p:spPr>
          <a:xfrm>
            <a:off x="6061425" y="2627680"/>
            <a:ext cx="5836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</a:rPr>
              <a:t>Then the whole sum ends up being huge too!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63321C8-3E09-2078-CBF3-3888F8CBB956}"/>
                  </a:ext>
                </a:extLst>
              </p:cNvPr>
              <p:cNvSpPr txBox="1"/>
              <p:nvPr/>
            </p:nvSpPr>
            <p:spPr>
              <a:xfrm>
                <a:off x="6845709" y="3158520"/>
                <a:ext cx="5001306" cy="623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109951162777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dirty="0">
                          <a:latin typeface="Cambria Math" panose="02040503050406030204" pitchFamily="18" charset="0"/>
                        </a:rPr>
                        <m:t>109951162777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63321C8-3E09-2078-CBF3-3888F8CBB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5709" y="3158520"/>
                <a:ext cx="5001306" cy="6237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BED68FA6-99DB-74B0-9B8E-195376B82FE1}"/>
              </a:ext>
            </a:extLst>
          </p:cNvPr>
          <p:cNvSpPr txBox="1"/>
          <p:nvPr/>
        </p:nvSpPr>
        <p:spPr>
          <a:xfrm>
            <a:off x="6173442" y="4229894"/>
            <a:ext cx="5612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>
                <a:solidFill>
                  <a:schemeClr val="accent1"/>
                </a:solidFill>
              </a:rPr>
              <a:t>There’s no limit on how big the sum can get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E1BC068-ED96-1F0F-D2BF-B9F34691CB11}"/>
              </a:ext>
            </a:extLst>
          </p:cNvPr>
          <p:cNvSpPr txBox="1"/>
          <p:nvPr/>
        </p:nvSpPr>
        <p:spPr>
          <a:xfrm>
            <a:off x="7142413" y="5139172"/>
            <a:ext cx="38918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>
                <a:solidFill>
                  <a:schemeClr val="accent1"/>
                </a:solidFill>
              </a:rPr>
              <a:t>So we say the series </a:t>
            </a:r>
            <a:r>
              <a:rPr lang="en-US" sz="2400" b="1">
                <a:solidFill>
                  <a:schemeClr val="accent1"/>
                </a:solidFill>
              </a:rPr>
              <a:t>diverges</a:t>
            </a:r>
            <a:r>
              <a:rPr lang="en-US" sz="2400">
                <a:solidFill>
                  <a:schemeClr val="accent1"/>
                </a:solidFill>
              </a:rPr>
              <a:t>.</a:t>
            </a:r>
            <a:br>
              <a:rPr lang="en-US" sz="2400">
                <a:solidFill>
                  <a:schemeClr val="accent1"/>
                </a:solidFill>
              </a:rPr>
            </a:br>
            <a:r>
              <a:rPr lang="en-US" sz="2400">
                <a:solidFill>
                  <a:schemeClr val="accent1"/>
                </a:solidFill>
              </a:rPr>
              <a:t>It has no sum.</a:t>
            </a:r>
          </a:p>
        </p:txBody>
      </p:sp>
    </p:spTree>
    <p:extLst>
      <p:ext uri="{BB962C8B-B14F-4D97-AF65-F5344CB8AC3E}">
        <p14:creationId xmlns:p14="http://schemas.microsoft.com/office/powerpoint/2010/main" val="2606685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9" grpId="0"/>
      <p:bldP spid="23" grpId="0"/>
      <p:bldP spid="24" grpId="0"/>
      <p:bldP spid="25" grpId="0"/>
      <p:bldP spid="30" grpId="0"/>
      <p:bldP spid="39" grpId="0"/>
      <p:bldP spid="40" grpId="0"/>
      <p:bldP spid="4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24856B-EB22-84CA-DE27-A85848651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Analysis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576D9FB-CCA7-CE45-FFD7-B9BC143D6744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3576D9FB-CCA7-CE45-FFD7-B9BC143D67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18AA77-C2EA-2BA9-F7B0-42C0C33A7606}"/>
                  </a:ext>
                </a:extLst>
              </p:cNvPr>
              <p:cNvSpPr txBox="1"/>
              <p:nvPr/>
            </p:nvSpPr>
            <p:spPr>
              <a:xfrm>
                <a:off x="160388" y="1825625"/>
                <a:ext cx="570701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1"/>
                    </a:solidFill>
                  </a:rPr>
                  <a:t>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grows, the only term that changes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F18AA77-C2EA-2BA9-F7B0-42C0C33A76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388" y="1825625"/>
                <a:ext cx="5707012" cy="461665"/>
              </a:xfrm>
              <a:prstGeom prst="rect">
                <a:avLst/>
              </a:prstGeom>
              <a:blipFill>
                <a:blip r:embed="rId3"/>
                <a:stretch>
                  <a:fillRect l="-160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EFB3A60-C2AE-2ADA-D1FC-C09F7E24CF6F}"/>
              </a:ext>
            </a:extLst>
          </p:cNvPr>
          <p:cNvCxnSpPr>
            <a:cxnSpLocks/>
          </p:cNvCxnSpPr>
          <p:nvPr/>
        </p:nvCxnSpPr>
        <p:spPr>
          <a:xfrm flipH="1">
            <a:off x="5083629" y="2287290"/>
            <a:ext cx="319769" cy="1043739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F9457EC-56E4-5BC3-5970-9F6D3ADF00B2}"/>
              </a:ext>
            </a:extLst>
          </p:cNvPr>
          <p:cNvCxnSpPr>
            <a:cxnSpLocks/>
          </p:cNvCxnSpPr>
          <p:nvPr/>
        </p:nvCxnSpPr>
        <p:spPr>
          <a:xfrm>
            <a:off x="838200" y="2287290"/>
            <a:ext cx="816429" cy="913110"/>
          </a:xfrm>
          <a:prstGeom prst="straightConnector1">
            <a:avLst/>
          </a:prstGeom>
          <a:ln w="38100">
            <a:solidFill>
              <a:schemeClr val="accent1"/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4E8C41-37C4-F550-1D69-27D759AD8B2D}"/>
                  </a:ext>
                </a:extLst>
              </p:cNvPr>
              <p:cNvSpPr txBox="1"/>
              <p:nvPr/>
            </p:nvSpPr>
            <p:spPr>
              <a:xfrm>
                <a:off x="1131395" y="5276396"/>
                <a:ext cx="427200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1"/>
                    </a:solidFill>
                  </a:rPr>
                  <a:t>What happens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grows?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44E8C41-37C4-F550-1D69-27D759AD8B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1395" y="5276396"/>
                <a:ext cx="4272003" cy="461665"/>
              </a:xfrm>
              <a:prstGeom prst="rect">
                <a:avLst/>
              </a:prstGeom>
              <a:blipFill>
                <a:blip r:embed="rId4"/>
                <a:stretch>
                  <a:fillRect l="-2286" t="-10667" r="-1571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17CD13-7E3D-538D-3056-60BAE695BF89}"/>
                  </a:ext>
                </a:extLst>
              </p:cNvPr>
              <p:cNvSpPr txBox="1"/>
              <p:nvPr/>
            </p:nvSpPr>
            <p:spPr>
              <a:xfrm>
                <a:off x="1292998" y="5934749"/>
                <a:ext cx="249972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1"/>
                    </a:solidFill>
                  </a:rPr>
                  <a:t>… it depends on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!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117CD13-7E3D-538D-3056-60BAE695BF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998" y="5934749"/>
                <a:ext cx="2499723" cy="461665"/>
              </a:xfrm>
              <a:prstGeom prst="rect">
                <a:avLst/>
              </a:prstGeom>
              <a:blipFill>
                <a:blip r:embed="rId5"/>
                <a:stretch>
                  <a:fillRect l="-3659" t="-10667" r="-292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53C5B9E-B994-3BD8-4323-E7123CFC0D86}"/>
                  </a:ext>
                </a:extLst>
              </p:cNvPr>
              <p:cNvSpPr txBox="1"/>
              <p:nvPr/>
            </p:nvSpPr>
            <p:spPr>
              <a:xfrm>
                <a:off x="6096000" y="383256"/>
                <a:ext cx="37980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1"/>
                    </a:solidFill>
                  </a:rPr>
                  <a:t>Now instead, let’s say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53C5B9E-B994-3BD8-4323-E7123CFC0D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83256"/>
                <a:ext cx="3798091" cy="461665"/>
              </a:xfrm>
              <a:prstGeom prst="rect">
                <a:avLst/>
              </a:prstGeom>
              <a:blipFill>
                <a:blip r:embed="rId6"/>
                <a:stretch>
                  <a:fillRect l="-2408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F1CE491-9E57-37D7-6061-921EFA2106E1}"/>
                  </a:ext>
                </a:extLst>
              </p:cNvPr>
              <p:cNvSpPr txBox="1"/>
              <p:nvPr/>
            </p:nvSpPr>
            <p:spPr>
              <a:xfrm>
                <a:off x="6697612" y="994628"/>
                <a:ext cx="3940117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>
                    <a:solidFill>
                      <a:schemeClr val="accent1"/>
                    </a:solidFill>
                  </a:rPr>
                  <a:t>Then, when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is a big number,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is a tiny number!</a:t>
                </a:r>
              </a:p>
            </p:txBody>
          </p:sp>
        </mc:Choice>
        <mc:Fallback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FF1CE491-9E57-37D7-6061-921EFA2106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612" y="994628"/>
                <a:ext cx="3940117" cy="830997"/>
              </a:xfrm>
              <a:prstGeom prst="rect">
                <a:avLst/>
              </a:prstGeom>
              <a:blipFill>
                <a:blip r:embed="rId7"/>
                <a:stretch>
                  <a:fillRect l="-2477" t="-5882" r="-1238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4887D-1BB8-7AB8-5E8E-2205D048C54A}"/>
                  </a:ext>
                </a:extLst>
              </p:cNvPr>
              <p:cNvSpPr txBox="1"/>
              <p:nvPr/>
            </p:nvSpPr>
            <p:spPr>
              <a:xfrm>
                <a:off x="7360292" y="1903487"/>
                <a:ext cx="2756139" cy="9526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/>
                  <a:t>Example: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/>
                  <a:t>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=40</m:t>
                    </m:r>
                  </m:oMath>
                </a14:m>
                <a:br>
                  <a:rPr lang="en-US"/>
                </a:b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40</m:t>
                        </m:r>
                      </m:sup>
                    </m:sSup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 dirty="0" smtClean="0">
                            <a:latin typeface="Cambria Math" panose="02040503050406030204" pitchFamily="18" charset="0"/>
                          </a:rPr>
                          <m:t>1099511627776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≈0</m:t>
                    </m:r>
                  </m:oMath>
                </a14:m>
                <a:r>
                  <a:rPr lang="en-US"/>
                  <a:t> </a:t>
                </a:r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9D4887D-1BB8-7AB8-5E8E-2205D048C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0292" y="1903487"/>
                <a:ext cx="2756139" cy="952697"/>
              </a:xfrm>
              <a:prstGeom prst="rect">
                <a:avLst/>
              </a:prstGeom>
              <a:blipFill>
                <a:blip r:embed="rId8"/>
                <a:stretch>
                  <a:fillRect l="-1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900974A-8588-EBED-86BF-9F836D139179}"/>
                  </a:ext>
                </a:extLst>
              </p:cNvPr>
              <p:cNvSpPr txBox="1"/>
              <p:nvPr/>
            </p:nvSpPr>
            <p:spPr>
              <a:xfrm>
                <a:off x="6322358" y="2932186"/>
                <a:ext cx="503144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accent1"/>
                    </a:solidFill>
                  </a:rPr>
                  <a:t>The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term ‘disappears’ from the sum</a:t>
                </a:r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900974A-8588-EBED-86BF-9F836D1391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358" y="2932186"/>
                <a:ext cx="5031442" cy="461665"/>
              </a:xfrm>
              <a:prstGeom prst="rect">
                <a:avLst/>
              </a:prstGeom>
              <a:blipFill>
                <a:blip r:embed="rId9"/>
                <a:stretch>
                  <a:fillRect l="-1453" t="-10526" r="-1332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63321C8-3E09-2078-CBF3-3888F8CBB956}"/>
                  </a:ext>
                </a:extLst>
              </p:cNvPr>
              <p:cNvSpPr txBox="1"/>
              <p:nvPr/>
            </p:nvSpPr>
            <p:spPr>
              <a:xfrm>
                <a:off x="7334460" y="3509648"/>
                <a:ext cx="1699440" cy="623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≈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063321C8-3E09-2078-CBF3-3888F8CBB95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460" y="3509648"/>
                <a:ext cx="1699440" cy="6237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ED68FA6-99DB-74B0-9B8E-195376B82FE1}"/>
                  </a:ext>
                </a:extLst>
              </p:cNvPr>
              <p:cNvSpPr txBox="1"/>
              <p:nvPr/>
            </p:nvSpPr>
            <p:spPr>
              <a:xfrm>
                <a:off x="6432015" y="4393184"/>
                <a:ext cx="498604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accent1"/>
                    </a:solidFill>
                  </a:rPr>
                  <a:t>There’s no limit how small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can get</a:t>
                </a:r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ED68FA6-99DB-74B0-9B8E-195376B82F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2015" y="4393184"/>
                <a:ext cx="4986045" cy="461665"/>
              </a:xfrm>
              <a:prstGeom prst="rect">
                <a:avLst/>
              </a:prstGeom>
              <a:blipFill>
                <a:blip r:embed="rId11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E1BC068-ED96-1F0F-D2BF-B9F34691CB11}"/>
                  </a:ext>
                </a:extLst>
              </p:cNvPr>
              <p:cNvSpPr txBox="1"/>
              <p:nvPr/>
            </p:nvSpPr>
            <p:spPr>
              <a:xfrm>
                <a:off x="5718391" y="4964355"/>
                <a:ext cx="6239400" cy="64960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accent1"/>
                    </a:solidFill>
                  </a:rPr>
                  <a:t>So, there’s no limit how close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2400">
                    <a:solidFill>
                      <a:schemeClr val="accent1"/>
                    </a:solidFill>
                  </a:rPr>
                  <a:t> can get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b="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FE1BC068-ED96-1F0F-D2BF-B9F34691C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8391" y="4964355"/>
                <a:ext cx="6239400" cy="649601"/>
              </a:xfrm>
              <a:prstGeom prst="rect">
                <a:avLst/>
              </a:prstGeom>
              <a:blipFill>
                <a:blip r:embed="rId12"/>
                <a:stretch>
                  <a:fillRect l="-977" b="-84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55FAEC7-F712-07F0-D415-86859D9FCC58}"/>
                  </a:ext>
                </a:extLst>
              </p:cNvPr>
              <p:cNvSpPr txBox="1"/>
              <p:nvPr/>
            </p:nvSpPr>
            <p:spPr>
              <a:xfrm>
                <a:off x="6330699" y="5738061"/>
                <a:ext cx="5258363" cy="6240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>
                    <a:solidFill>
                      <a:schemeClr val="accent1"/>
                    </a:solidFill>
                  </a:rPr>
                  <a:t>Thus, we say this series </a:t>
                </a:r>
                <a:r>
                  <a:rPr lang="en-US" sz="2400" b="1">
                    <a:solidFill>
                      <a:schemeClr val="accent1"/>
                    </a:solidFill>
                  </a:rPr>
                  <a:t>converges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400" b="1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  <m:t>𝒓</m:t>
                        </m:r>
                      </m:den>
                    </m:f>
                  </m:oMath>
                </a14:m>
                <a:endParaRPr lang="en-US" sz="240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55FAEC7-F712-07F0-D415-86859D9FCC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0699" y="5738061"/>
                <a:ext cx="5258363" cy="624082"/>
              </a:xfrm>
              <a:prstGeom prst="rect">
                <a:avLst/>
              </a:prstGeom>
              <a:blipFill>
                <a:blip r:embed="rId13"/>
                <a:stretch>
                  <a:fillRect l="-1392" b="-87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6308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30" grpId="0"/>
      <p:bldP spid="39" grpId="0"/>
      <p:bldP spid="40" grpId="0"/>
      <p:bldP spid="41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FD1956-7701-64FD-1F4B-2F344552B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“Converging” and Asymptotes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B71464D-C19B-E302-C382-DEE5550397DE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For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/>
                  <a:t>, the function …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… has a horizontal asymptote at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3B71464D-C19B-E302-C382-DEE5550397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8C8D567C-D36D-A104-E845-4AEB375963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2" y="1396537"/>
            <a:ext cx="5431971" cy="509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85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3B216F-0D80-B8D3-216B-1776D8D45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Formula for Infinite Geometric Series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0C2C58-ED96-32D8-D8AB-74AD2EF36E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An infinite geometric series                             …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r>
                  <a:rPr lang="en-US" b="1"/>
                  <a:t>Converges</a:t>
                </a:r>
                <a:r>
                  <a:rPr lang="en-US"/>
                  <a:t>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3600"/>
                  <a:t> </a:t>
                </a:r>
                <a:r>
                  <a:rPr lang="en-US"/>
                  <a:t>when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 b="1"/>
              </a:p>
              <a:p>
                <a:r>
                  <a:rPr lang="en-US" b="1"/>
                  <a:t>Diverges</a:t>
                </a:r>
                <a:r>
                  <a:rPr lang="en-US"/>
                  <a:t> when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≥1</m:t>
                    </m:r>
                  </m:oMath>
                </a14:m>
                <a:endParaRPr lang="en-US" b="1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A0C2C58-ED96-32D8-D8AB-74AD2EF36E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AFFF54E-6C7B-EB6D-D5AA-BCF6DA4276E7}"/>
                  </a:ext>
                </a:extLst>
              </p:cNvPr>
              <p:cNvSpPr txBox="1"/>
              <p:nvPr/>
            </p:nvSpPr>
            <p:spPr>
              <a:xfrm>
                <a:off x="5134871" y="1491342"/>
                <a:ext cx="1922257" cy="1176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800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sz="280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AFFF54E-6C7B-EB6D-D5AA-BCF6DA4276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4871" y="1491342"/>
                <a:ext cx="1922257" cy="117621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551152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71D8C-41F7-CB06-90B9-7F46A9B77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Formula for Infinite Geometric Series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A93882-998E-8FC7-4E60-30A8B93A4EB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                 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𝑓𝑜𝑟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&lt;1</m:t>
                                  </m:r>
                                </m:e>
                                <m:e/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𝑛𝑜𝑡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𝑑𝑒𝑓𝑖𝑛𝑒𝑑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𝑓𝑜𝑟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≥1 </m:t>
                                  </m:r>
                                </m:e>
                              </m:eqArr>
                            </m:e>
                          </m:d>
                        </m:e>
                      </m:nary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 sz="2400" i="1"/>
                  <a:t>“The geometric series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r>
                  <a:rPr lang="en-US" sz="2400" i="1"/>
                  <a:t> </a:t>
                </a:r>
                <a:r>
                  <a:rPr lang="en-US" sz="2400" b="1" i="1"/>
                  <a:t>converges</a:t>
                </a:r>
                <a:r>
                  <a:rPr lang="en-US" sz="2400" i="1"/>
                  <a:t> to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sz="2400" i="1"/>
                  <a:t> when the absolute value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i="1"/>
                  <a:t> is less than 1; otherwise, the series </a:t>
                </a:r>
                <a:r>
                  <a:rPr lang="en-US" sz="2400" b="1" i="1"/>
                  <a:t>diverges</a:t>
                </a:r>
                <a:r>
                  <a:rPr lang="en-US" sz="2400" i="1"/>
                  <a:t> (the sum the not defined).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CA93882-998E-8FC7-4E60-30A8B93A4EB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638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358B9-2216-7AF1-F499-B9757AAB4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Practice: Finding Sums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975C98-FCC5-C5BF-31DC-E208E781BE4C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Find the sum of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0.7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</m:e>
                    </m:nary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514350" indent="-514350">
                  <a:buAutoNum type="arabicPeriod"/>
                </a:pPr>
                <a:r>
                  <a:rPr lang="en-US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=0.7</m:t>
                    </m:r>
                  </m:oMath>
                </a14:m>
                <a:endParaRPr lang="en-US"/>
              </a:p>
              <a:p>
                <a:pPr marL="514350" indent="-514350">
                  <a:buAutoNum type="arabicPeriod"/>
                </a:pPr>
                <a:r>
                  <a:rPr lang="en-US"/>
                  <a:t>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/>
                  <a:t>? Yes. This converges.</a:t>
                </a:r>
              </a:p>
              <a:p>
                <a:pPr marL="514350" indent="-514350">
                  <a:buAutoNum type="arabicPeriod"/>
                </a:pPr>
                <a:r>
                  <a:rPr lang="en-US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 b="0"/>
              </a:p>
              <a:p>
                <a:pPr marL="514350" indent="-514350">
                  <a:buAutoNum type="arabicPeriod"/>
                </a:pPr>
                <a:r>
                  <a:rPr lang="en-US"/>
                  <a:t>Evaluate the formula</a:t>
                </a:r>
              </a:p>
              <a:p>
                <a:pPr marL="514350" indent="-514350">
                  <a:buAutoNum type="arabicPeriod"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1−0.7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0.3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2975C98-FCC5-C5BF-31DC-E208E781BE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471" t="-18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F3F16F7-8302-C096-861F-35F8B06B6B2F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Find the sum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1+3+9+…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514350" indent="-514350">
                  <a:buAutoNum type="arabicPeriod"/>
                </a:pPr>
                <a:r>
                  <a:rPr lang="en-US"/>
                  <a:t>Write a rule: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1(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endParaRPr lang="en-US"/>
              </a:p>
              <a:p>
                <a:pPr marL="514350" indent="-514350">
                  <a:buAutoNum type="arabicPeriod"/>
                </a:pPr>
                <a:r>
                  <a:rPr lang="en-US"/>
                  <a:t>Find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endParaRPr lang="en-US"/>
              </a:p>
              <a:p>
                <a:pPr marL="514350" indent="-514350">
                  <a:buAutoNum type="arabicPeriod"/>
                </a:pPr>
                <a:r>
                  <a:rPr lang="en-US"/>
                  <a:t>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r>
                  <a:rPr lang="en-US"/>
                  <a:t>? </a:t>
                </a:r>
                <a:r>
                  <a:rPr lang="en-US" b="1"/>
                  <a:t>No.</a:t>
                </a:r>
                <a:r>
                  <a:rPr lang="en-US"/>
                  <a:t> This </a:t>
                </a:r>
                <a:r>
                  <a:rPr lang="en-US" i="1"/>
                  <a:t>diverges.</a:t>
                </a:r>
                <a:endParaRPr lang="en-US"/>
              </a:p>
              <a:p>
                <a:pPr marL="514350" indent="-514350">
                  <a:buAutoNum type="arabicPeriod"/>
                </a:pPr>
                <a:endParaRPr lang="en-US" b="1"/>
              </a:p>
              <a:p>
                <a:pPr marL="0" indent="0">
                  <a:buNone/>
                </a:pPr>
                <a:r>
                  <a:rPr lang="en-US" b="1"/>
                  <a:t>“The sum does not exist. The series diverges because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𝒓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/>
                  <a:t>.”</a:t>
                </a:r>
              </a:p>
              <a:p>
                <a:pPr marL="514350" indent="-514350">
                  <a:buAutoNum type="arabicPeriod"/>
                </a:pPr>
                <a:endParaRPr lang="en-US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BF3F16F7-8302-C096-861F-35F8B06B6B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3"/>
                <a:stretch>
                  <a:fillRect l="-247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C0513E9-DA7F-5162-8DC4-08CB364B0B22}"/>
                  </a:ext>
                </a:extLst>
              </p:cNvPr>
              <p:cNvSpPr txBox="1"/>
              <p:nvPr/>
            </p:nvSpPr>
            <p:spPr>
              <a:xfrm>
                <a:off x="6152827" y="0"/>
                <a:ext cx="6096000" cy="15258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p>
                              </m:sSup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eqArr>
                                <m:eqArr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f>
                                    <m:f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𝑎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den>
                                  </m:f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                 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𝑓𝑜𝑟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&lt;1</m:t>
                                  </m:r>
                                </m:e>
                                <m:e/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𝑛𝑜𝑡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𝑑𝑒𝑓𝑖𝑛𝑒𝑑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𝑓𝑜𝑟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 </m:t>
                                  </m:r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≥1 </m:t>
                                  </m:r>
                                </m:e>
                              </m:eqArr>
                            </m:e>
                          </m:d>
                        </m:e>
                      </m:nary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C0513E9-DA7F-5162-8DC4-08CB364B0B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2827" y="0"/>
                <a:ext cx="6096000" cy="1525802"/>
              </a:xfrm>
              <a:prstGeom prst="rect">
                <a:avLst/>
              </a:prstGeom>
              <a:blipFill>
                <a:blip r:embed="rId4"/>
                <a:stretch>
                  <a:fillRect b="-11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AC6FD9D6-93F0-2558-58E8-EC1BEEC21F57}"/>
              </a:ext>
            </a:extLst>
          </p:cNvPr>
          <p:cNvSpPr/>
          <p:nvPr/>
        </p:nvSpPr>
        <p:spPr>
          <a:xfrm>
            <a:off x="2242088" y="5310753"/>
            <a:ext cx="1560163" cy="950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19AE9B6-F318-E3BF-8671-4F824FEDD37E}"/>
              </a:ext>
            </a:extLst>
          </p:cNvPr>
          <p:cNvSpPr/>
          <p:nvPr/>
        </p:nvSpPr>
        <p:spPr>
          <a:xfrm>
            <a:off x="3802252" y="5310753"/>
            <a:ext cx="898902" cy="950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F0F0BBA-0DBD-BE8F-DE56-EED0514EDE61}"/>
              </a:ext>
            </a:extLst>
          </p:cNvPr>
          <p:cNvSpPr/>
          <p:nvPr/>
        </p:nvSpPr>
        <p:spPr>
          <a:xfrm>
            <a:off x="4701154" y="5310753"/>
            <a:ext cx="898902" cy="950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29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3B5C11C-0930-1D90-76F3-90399B4DBE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3515" y="-78227"/>
            <a:ext cx="9977370" cy="2242822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994BA35-1710-CBA6-BBCF-360A46D6A2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80461"/>
            <a:ext cx="5181600" cy="42965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A pendulum that is released to swing freely travels 18 inches on the fi </a:t>
            </a:r>
            <a:r>
              <a:rPr lang="en-US" sz="2400" err="1"/>
              <a:t>rst</a:t>
            </a:r>
            <a:r>
              <a:rPr lang="en-US" sz="2400"/>
              <a:t> swing. On each successive swing, the pendulum travels 80% of the distance of the previous swing.</a:t>
            </a:r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r>
              <a:rPr lang="en-US" sz="2400"/>
              <a:t>What is the total distance the pendulum swings?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C5CB2C7-8943-3A46-27EC-7BC7F86B283A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880461"/>
                <a:ext cx="5181600" cy="429650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/>
                  <a:t>Find a rule and write as a </a:t>
                </a:r>
                <a:r>
                  <a:rPr lang="en-US" sz="2400" err="1"/>
                  <a:t>a</a:t>
                </a:r>
                <a:r>
                  <a:rPr lang="en-US" sz="2400"/>
                  <a:t> series:</a:t>
                </a:r>
              </a:p>
              <a:p>
                <a:pPr marL="0" indent="0">
                  <a:buNone/>
                </a:pPr>
                <a:endParaRPr lang="en-US" sz="240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18(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0.8)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sz="2400"/>
              </a:p>
              <a:p>
                <a:pPr marL="0" indent="0">
                  <a:buNone/>
                </a:pPr>
                <a:endParaRPr lang="en-US" sz="2400"/>
              </a:p>
              <a:p>
                <a:pPr marL="0" indent="0">
                  <a:buNone/>
                </a:pPr>
                <a:r>
                  <a:rPr lang="en-US" sz="2400"/>
                  <a:t>Does this converge? Yes,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=0.8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&lt;1</m:t>
                    </m:r>
                  </m:oMath>
                </a14:m>
                <a:endParaRPr lang="en-US" sz="2400"/>
              </a:p>
              <a:p>
                <a:pPr marL="0" indent="0">
                  <a:buNone/>
                </a:pPr>
                <a:r>
                  <a:rPr lang="en-US" sz="2400"/>
                  <a:t>Evaluate the formula:</a:t>
                </a:r>
              </a:p>
              <a:p>
                <a:pPr marL="0" indent="0">
                  <a:buNone/>
                </a:pPr>
                <a:endParaRPr lang="en-US" sz="240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1−0.8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18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0.2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=90</m:t>
                      </m:r>
                    </m:oMath>
                  </m:oMathPara>
                </a14:m>
                <a:endParaRPr lang="en-US" sz="2400"/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AC5CB2C7-8943-3A46-27EC-7BC7F86B28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880461"/>
                <a:ext cx="5181600" cy="4296502"/>
              </a:xfrm>
              <a:blipFill>
                <a:blip r:embed="rId3"/>
                <a:stretch>
                  <a:fillRect l="-1882" t="-19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0858100-7D5C-1B15-300F-5A6F1C6A6C74}"/>
              </a:ext>
            </a:extLst>
          </p:cNvPr>
          <p:cNvSpPr txBox="1"/>
          <p:nvPr/>
        </p:nvSpPr>
        <p:spPr>
          <a:xfrm>
            <a:off x="10523239" y="5532895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/>
              <a:t>inches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06652F6-309B-A77E-762E-60394DE50E65}"/>
              </a:ext>
            </a:extLst>
          </p:cNvPr>
          <p:cNvSpPr/>
          <p:nvPr/>
        </p:nvSpPr>
        <p:spPr>
          <a:xfrm>
            <a:off x="8751376" y="4123283"/>
            <a:ext cx="2536556" cy="4494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96B07C-7476-7BBF-3D5D-D18CE3FDB931}"/>
              </a:ext>
            </a:extLst>
          </p:cNvPr>
          <p:cNvSpPr/>
          <p:nvPr/>
        </p:nvSpPr>
        <p:spPr>
          <a:xfrm>
            <a:off x="7743986" y="5326251"/>
            <a:ext cx="1255363" cy="950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E5EBC96-755D-E638-BCEF-A71B63D0D30F}"/>
              </a:ext>
            </a:extLst>
          </p:cNvPr>
          <p:cNvSpPr/>
          <p:nvPr/>
        </p:nvSpPr>
        <p:spPr>
          <a:xfrm>
            <a:off x="8999349" y="5326251"/>
            <a:ext cx="826576" cy="950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43A2062-6424-5EFE-7FA7-15471195E28A}"/>
              </a:ext>
            </a:extLst>
          </p:cNvPr>
          <p:cNvSpPr/>
          <p:nvPr/>
        </p:nvSpPr>
        <p:spPr>
          <a:xfrm>
            <a:off x="9825925" y="5276326"/>
            <a:ext cx="1782305" cy="9505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7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FBB2D-24D9-6D35-23EB-E1F5544FB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Practice: Repeating Fractions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09FC5A-909E-55A6-C8E3-356F3696AB80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690688"/>
                <a:ext cx="5181600" cy="4887912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/>
                  <a:t>Write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0.242424…</m:t>
                    </m:r>
                  </m:oMath>
                </a14:m>
                <a:r>
                  <a:rPr lang="en-US"/>
                  <a:t> as a fraction in simplest form.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Note: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0.24242424…=</m:t>
                    </m:r>
                  </m:oMath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0.24+0.0024+0.000024+…</m:t>
                      </m:r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309FC5A-909E-55A6-C8E3-356F3696AB8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690688"/>
                <a:ext cx="5181600" cy="4887912"/>
              </a:xfrm>
              <a:blipFill>
                <a:blip r:embed="rId2"/>
                <a:stretch>
                  <a:fillRect l="-2118" t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64D87DF9-8DC2-7913-8EC3-063B7FF323A8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690688"/>
                <a:ext cx="5181600" cy="4887912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/>
                  <a:t>Find a rule and write as a series: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0.24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0.01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Does this converge? </a:t>
                </a:r>
                <a:r>
                  <a:rPr lang="en-US" b="1"/>
                  <a:t>Yes</a:t>
                </a:r>
                <a:r>
                  <a:rPr lang="en-US"/>
                  <a:t>.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|&lt;1</m:t>
                    </m:r>
                  </m:oMath>
                </a14:m>
                <a:r>
                  <a:rPr lang="en-US"/>
                  <a:t>.</a:t>
                </a:r>
              </a:p>
              <a:p>
                <a:pPr marL="0" indent="0">
                  <a:buNone/>
                </a:pPr>
                <a:r>
                  <a:rPr lang="en-US"/>
                  <a:t>Evaluate the formula: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0.24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1−.01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0.24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0.99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24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99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33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64D87DF9-8DC2-7913-8EC3-063B7FF323A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690688"/>
                <a:ext cx="5181600" cy="4887912"/>
              </a:xfrm>
              <a:blipFill>
                <a:blip r:embed="rId3"/>
                <a:stretch>
                  <a:fillRect l="-2118" t="-18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917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2D60F-8521-29A6-3879-643D5A04F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B3394C-94D9-A5A6-95D8-B3DA50C9D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p439 #7-10 all, 18-22 even</a:t>
            </a:r>
          </a:p>
        </p:txBody>
      </p:sp>
    </p:spTree>
    <p:extLst>
      <p:ext uri="{BB962C8B-B14F-4D97-AF65-F5344CB8AC3E}">
        <p14:creationId xmlns:p14="http://schemas.microsoft.com/office/powerpoint/2010/main" val="228309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A4AE-4446-6198-7FA0-465FC028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58A44-2EA0-5FAB-7EB2-1BF2041C7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Today, you will …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Learn a formula for quickly summing infinite geometric series</a:t>
            </a:r>
          </a:p>
          <a:p>
            <a:endParaRPr lang="en-US"/>
          </a:p>
          <a:p>
            <a:r>
              <a:rPr lang="en-US"/>
              <a:t>Practice using English to describe math processes and equations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858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F3ED0-DD7A-FD42-A268-7678E520C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Review: Formula for Geometric Series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5E1030-7E7A-FB4D-8DB0-443FA7F3D82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/>
                  <a:t>The sum of the first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/>
                  <a:t> terms of a geometric series is …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35E1030-7E7A-FB4D-8DB0-443FA7F3D8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29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8E89C-E943-4200-2679-0C6B5A22B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if we kept summing forever?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10DE802-4EA1-8733-A5E3-ED3ECB7B6A8F}"/>
              </a:ext>
            </a:extLst>
          </p:cNvPr>
          <p:cNvSpPr/>
          <p:nvPr/>
        </p:nvSpPr>
        <p:spPr>
          <a:xfrm>
            <a:off x="6973020" y="1927444"/>
            <a:ext cx="320410" cy="2714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AC7A2A-EB6F-4D3A-A65E-C7031A25BAF6}"/>
              </a:ext>
            </a:extLst>
          </p:cNvPr>
          <p:cNvSpPr/>
          <p:nvPr/>
        </p:nvSpPr>
        <p:spPr>
          <a:xfrm flipV="1">
            <a:off x="5307506" y="2708856"/>
            <a:ext cx="244209" cy="145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01FE8E-E6EB-90C0-AA6F-FB655BF77B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/>
                  <a:t>Remember, to write ‘sum forever,’ we 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/>
                  <a:t> for the upper bound: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How can we compute an </a:t>
                </a:r>
                <a:r>
                  <a:rPr lang="en-US" u="sng"/>
                  <a:t>infinite</a:t>
                </a:r>
                <a:r>
                  <a:rPr lang="en-US"/>
                  <a:t> sum in </a:t>
                </a:r>
                <a:r>
                  <a:rPr lang="en-US" u="sng"/>
                  <a:t>finite</a:t>
                </a:r>
                <a:r>
                  <a:rPr lang="en-US"/>
                  <a:t> time?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For now, we can approximate with a </a:t>
                </a:r>
                <a:r>
                  <a:rPr lang="en-US" b="1"/>
                  <a:t>partial sum</a:t>
                </a:r>
                <a:r>
                  <a:rPr lang="en-US"/>
                  <a:t> of the first few terms.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3601FE8E-E6EB-90C0-AA6F-FB655BF77B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>
            <a:extLst>
              <a:ext uri="{FF2B5EF4-FFF2-40B4-BE49-F238E27FC236}">
                <a16:creationId xmlns:a16="http://schemas.microsoft.com/office/drawing/2014/main" id="{596DD2A3-21F9-E5DC-C81F-8D3D32893243}"/>
              </a:ext>
            </a:extLst>
          </p:cNvPr>
          <p:cNvSpPr txBox="1"/>
          <p:nvPr/>
        </p:nvSpPr>
        <p:spPr>
          <a:xfrm>
            <a:off x="8447314" y="4430486"/>
            <a:ext cx="986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¯\(</a:t>
            </a:r>
            <a:r>
              <a:rPr lang="ja-JP" altLang="en-US">
                <a:latin typeface="Arial" panose="020B0604020202020204" pitchFamily="34" charset="0"/>
                <a:cs typeface="Arial" panose="020B0604020202020204" pitchFamily="34" charset="0"/>
              </a:rPr>
              <a:t>ツ</a:t>
            </a:r>
            <a:r>
              <a:rPr lang="en-US" altLang="ja-JP">
                <a:latin typeface="Arial" panose="020B0604020202020204" pitchFamily="34" charset="0"/>
                <a:cs typeface="Arial" panose="020B0604020202020204" pitchFamily="34" charset="0"/>
              </a:rPr>
              <a:t>)/¯</a:t>
            </a:r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4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E401-131D-C920-62E8-3D9B5437A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Partial Sums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D6E6F12-82CA-A4D5-FEE1-CB39995B684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477285"/>
                <a:ext cx="5181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D6E6F12-82CA-A4D5-FEE1-CB39995B68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477285"/>
                <a:ext cx="5181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C8239C3-BF00-C7B2-69AA-A4AA049B8E1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477285"/>
                <a:ext cx="5181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C8239C3-BF00-C7B2-69AA-A4AA049B8E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477285"/>
                <a:ext cx="5181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142AAC9-B068-0217-7AB2-24A42CB687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3605950"/>
                  </p:ext>
                </p:extLst>
              </p:nvPr>
            </p:nvGraphicFramePr>
            <p:xfrm>
              <a:off x="6422573" y="2802846"/>
              <a:ext cx="4931229" cy="35774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7529">
                      <a:extLst>
                        <a:ext uri="{9D8B030D-6E8A-4147-A177-3AD203B41FA5}">
                          <a16:colId xmlns:a16="http://schemas.microsoft.com/office/drawing/2014/main" val="3443952619"/>
                        </a:ext>
                      </a:extLst>
                    </a:gridCol>
                    <a:gridCol w="2933700">
                      <a:extLst>
                        <a:ext uri="{9D8B030D-6E8A-4147-A177-3AD203B41FA5}">
                          <a16:colId xmlns:a16="http://schemas.microsoft.com/office/drawing/2014/main" val="1763867865"/>
                        </a:ext>
                      </a:extLst>
                    </a:gridCol>
                  </a:tblGrid>
                  <a:tr h="547007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Number of terms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Partial sum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1788041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=0.5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1394984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=0.75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4227226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≈0.88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1268458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≈0.94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045572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≈0.97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3730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142AAC9-B068-0217-7AB2-24A42CB687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73605950"/>
                  </p:ext>
                </p:extLst>
              </p:nvPr>
            </p:nvGraphicFramePr>
            <p:xfrm>
              <a:off x="6422573" y="2802846"/>
              <a:ext cx="4931229" cy="35774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7529">
                      <a:extLst>
                        <a:ext uri="{9D8B030D-6E8A-4147-A177-3AD203B41FA5}">
                          <a16:colId xmlns:a16="http://schemas.microsoft.com/office/drawing/2014/main" val="3443952619"/>
                        </a:ext>
                      </a:extLst>
                    </a:gridCol>
                    <a:gridCol w="2933700">
                      <a:extLst>
                        <a:ext uri="{9D8B030D-6E8A-4147-A177-3AD203B41FA5}">
                          <a16:colId xmlns:a16="http://schemas.microsoft.com/office/drawing/2014/main" val="1763867865"/>
                        </a:ext>
                      </a:extLst>
                    </a:gridCol>
                  </a:tblGrid>
                  <a:tr h="547007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Number of terms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Partial sum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1788041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5" t="-95960" r="-148171" b="-4050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8257" t="-95960" r="-830" b="-4050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1394984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5" t="-194000" r="-148171" b="-3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8257" t="-194000" r="-830" b="-3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4227226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5" t="-294000" r="-148171" b="-2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8257" t="-294000" r="-830" b="-2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1268458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5" t="-397980" r="-148171" b="-1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8257" t="-397980" r="-830" b="-10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04557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5" t="-493000" r="-148171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8257" t="-493000" r="-830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3730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46C441F0-6C3C-0752-82B5-A6E8A4FC72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6028286"/>
                  </p:ext>
                </p:extLst>
              </p:nvPr>
            </p:nvGraphicFramePr>
            <p:xfrm>
              <a:off x="838200" y="2802847"/>
              <a:ext cx="4931229" cy="32820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7529">
                      <a:extLst>
                        <a:ext uri="{9D8B030D-6E8A-4147-A177-3AD203B41FA5}">
                          <a16:colId xmlns:a16="http://schemas.microsoft.com/office/drawing/2014/main" val="3443952619"/>
                        </a:ext>
                      </a:extLst>
                    </a:gridCol>
                    <a:gridCol w="2933700">
                      <a:extLst>
                        <a:ext uri="{9D8B030D-6E8A-4147-A177-3AD203B41FA5}">
                          <a16:colId xmlns:a16="http://schemas.microsoft.com/office/drawing/2014/main" val="1763867865"/>
                        </a:ext>
                      </a:extLst>
                    </a:gridCol>
                  </a:tblGrid>
                  <a:tr h="547007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Number of terms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Partial sum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1788041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2=2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1394984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2+4=6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4227226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2+4+8=14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1268458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2+4+8+16=30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045572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2+4+8+16+32=62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3730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46C441F0-6C3C-0752-82B5-A6E8A4FC72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46028286"/>
                  </p:ext>
                </p:extLst>
              </p:nvPr>
            </p:nvGraphicFramePr>
            <p:xfrm>
              <a:off x="838200" y="2802847"/>
              <a:ext cx="4931229" cy="32820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7529">
                      <a:extLst>
                        <a:ext uri="{9D8B030D-6E8A-4147-A177-3AD203B41FA5}">
                          <a16:colId xmlns:a16="http://schemas.microsoft.com/office/drawing/2014/main" val="3443952619"/>
                        </a:ext>
                      </a:extLst>
                    </a:gridCol>
                    <a:gridCol w="2933700">
                      <a:extLst>
                        <a:ext uri="{9D8B030D-6E8A-4147-A177-3AD203B41FA5}">
                          <a16:colId xmlns:a16="http://schemas.microsoft.com/office/drawing/2014/main" val="1763867865"/>
                        </a:ext>
                      </a:extLst>
                    </a:gridCol>
                  </a:tblGrid>
                  <a:tr h="547007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Number of terms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Partial sum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1788041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5" t="-105556" r="-148171" b="-4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8257" t="-105556" r="-830" b="-4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1394984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5" t="-205556" r="-148171" b="-3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8257" t="-205556" r="-830" b="-3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4227226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5" t="-305556" r="-148171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8257" t="-305556" r="-830" b="-2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1268458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5" t="-405556" r="-148171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8257" t="-405556" r="-830" b="-1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045572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5" t="-505556" r="-148171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8257" t="-505556" r="-830" b="-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3730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5B5203A-4F8E-738C-CE15-0F8AEBDB2D55}"/>
              </a:ext>
            </a:extLst>
          </p:cNvPr>
          <p:cNvSpPr txBox="1"/>
          <p:nvPr/>
        </p:nvSpPr>
        <p:spPr>
          <a:xfrm>
            <a:off x="9154886" y="571638"/>
            <a:ext cx="2612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Does this infinite series ever grow past 1?</a:t>
            </a:r>
            <a:endParaRPr lang="en-US" sz="200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D76B56-618C-55C5-4E15-58663EFE782A}"/>
              </a:ext>
            </a:extLst>
          </p:cNvPr>
          <p:cNvCxnSpPr>
            <a:cxnSpLocks/>
          </p:cNvCxnSpPr>
          <p:nvPr/>
        </p:nvCxnSpPr>
        <p:spPr>
          <a:xfrm>
            <a:off x="10379529" y="1395996"/>
            <a:ext cx="734785" cy="4506259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3E770B8-539F-243B-9F07-970722D58DA1}"/>
              </a:ext>
            </a:extLst>
          </p:cNvPr>
          <p:cNvSpPr txBox="1"/>
          <p:nvPr/>
        </p:nvSpPr>
        <p:spPr>
          <a:xfrm>
            <a:off x="3984172" y="695767"/>
            <a:ext cx="2612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This one seems to grow forever</a:t>
            </a:r>
            <a:endParaRPr lang="en-US" sz="2000">
              <a:solidFill>
                <a:schemeClr val="accent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DFB7511-7EAE-2750-1955-C442032AA883}"/>
              </a:ext>
            </a:extLst>
          </p:cNvPr>
          <p:cNvCxnSpPr>
            <a:cxnSpLocks/>
          </p:cNvCxnSpPr>
          <p:nvPr/>
        </p:nvCxnSpPr>
        <p:spPr>
          <a:xfrm>
            <a:off x="4925788" y="1587301"/>
            <a:ext cx="519792" cy="3997070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0945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8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7CE9508-633D-B996-78F8-61AAA7984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Convergent Series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BBA7955-8837-717C-7B35-1CD6EC5345C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1825625"/>
                <a:ext cx="10776857" cy="4351338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/>
                  <a:t>When an </a:t>
                </a:r>
                <a:r>
                  <a:rPr lang="en-US" i="1"/>
                  <a:t>infinite</a:t>
                </a:r>
                <a:r>
                  <a:rPr lang="en-US"/>
                  <a:t> series has a </a:t>
                </a:r>
                <a:r>
                  <a:rPr lang="en-US" i="1"/>
                  <a:t>finite</a:t>
                </a:r>
                <a:r>
                  <a:rPr lang="en-US"/>
                  <a:t> sum, we say it </a:t>
                </a:r>
                <a:r>
                  <a:rPr lang="en-US" b="1"/>
                  <a:t>converges</a:t>
                </a:r>
                <a:r>
                  <a:rPr lang="en-US"/>
                  <a:t> to that sum.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 algn="ctr">
                  <a:buNone/>
                </a:pPr>
                <a:r>
                  <a:rPr lang="en-US"/>
                  <a:t>“</a:t>
                </a:r>
                <a:r>
                  <a:rPr lang="en-US" i="1"/>
                  <a:t>The series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r>
                  <a:rPr lang="en-US" i="1"/>
                  <a:t> </a:t>
                </a:r>
                <a:r>
                  <a:rPr lang="en-US" b="1" i="1"/>
                  <a:t>converges</a:t>
                </a:r>
                <a:r>
                  <a:rPr lang="en-US" i="1"/>
                  <a:t> to 1.”</a:t>
                </a:r>
                <a:br>
                  <a:rPr lang="en-US"/>
                </a:br>
                <a:endParaRPr lang="en-US"/>
              </a:p>
              <a:p>
                <a:pPr marL="0" indent="0">
                  <a:buNone/>
                </a:pPr>
                <a:r>
                  <a:rPr lang="en-US"/>
                  <a:t>A series which converges is called a </a:t>
                </a:r>
                <a:r>
                  <a:rPr lang="en-US" b="1"/>
                  <a:t>convergent series</a:t>
                </a:r>
                <a:r>
                  <a:rPr lang="en-US"/>
                  <a:t>.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If a series does not converge, we say it </a:t>
                </a:r>
                <a:r>
                  <a:rPr lang="en-US" b="1"/>
                  <a:t>diverges</a:t>
                </a:r>
                <a:r>
                  <a:rPr lang="en-US"/>
                  <a:t>. (Its sum does not exist.)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Series that diverge are called </a:t>
                </a:r>
                <a:r>
                  <a:rPr lang="en-US" b="1"/>
                  <a:t>divergent series</a:t>
                </a:r>
                <a:r>
                  <a:rPr lang="en-US"/>
                  <a:t>.</a:t>
                </a:r>
              </a:p>
            </p:txBody>
          </p:sp>
        </mc:Choice>
        <mc:Fallback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0BBA7955-8837-717C-7B35-1CD6EC5345C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1825625"/>
                <a:ext cx="10776857" cy="4351338"/>
              </a:xfrm>
              <a:blipFill>
                <a:blip r:embed="rId2"/>
                <a:stretch>
                  <a:fillRect l="-1131" t="-3081" b="-5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8423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8E401-131D-C920-62E8-3D9B5437A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Converging and Diverging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D6E6F12-82CA-A4D5-FEE1-CB39995B6849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838200" y="1477285"/>
                <a:ext cx="5181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9D6E6F12-82CA-A4D5-FEE1-CB39995B68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838200" y="1477285"/>
                <a:ext cx="5181600" cy="4351338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C8239C3-BF00-C7B2-69AA-A4AA049B8E14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6172200" y="1477285"/>
                <a:ext cx="5181600" cy="4351338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C8239C3-BF00-C7B2-69AA-A4AA049B8E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172200" y="1477285"/>
                <a:ext cx="5181600" cy="4351338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142AAC9-B068-0217-7AB2-24A42CB687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6842203"/>
                  </p:ext>
                </p:extLst>
              </p:nvPr>
            </p:nvGraphicFramePr>
            <p:xfrm>
              <a:off x="6422573" y="2802846"/>
              <a:ext cx="4931229" cy="35774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7529">
                      <a:extLst>
                        <a:ext uri="{9D8B030D-6E8A-4147-A177-3AD203B41FA5}">
                          <a16:colId xmlns:a16="http://schemas.microsoft.com/office/drawing/2014/main" val="3443952619"/>
                        </a:ext>
                      </a:extLst>
                    </a:gridCol>
                    <a:gridCol w="2933700">
                      <a:extLst>
                        <a:ext uri="{9D8B030D-6E8A-4147-A177-3AD203B41FA5}">
                          <a16:colId xmlns:a16="http://schemas.microsoft.com/office/drawing/2014/main" val="1763867865"/>
                        </a:ext>
                      </a:extLst>
                    </a:gridCol>
                  </a:tblGrid>
                  <a:tr h="547007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Number of terms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Partial sum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1788041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=0.5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1394984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=0.75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4227226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≈0.88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1268458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≈0.94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045572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32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≈0.97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3730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C142AAC9-B068-0217-7AB2-24A42CB6872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56842203"/>
                  </p:ext>
                </p:extLst>
              </p:nvPr>
            </p:nvGraphicFramePr>
            <p:xfrm>
              <a:off x="6422573" y="2802846"/>
              <a:ext cx="4931229" cy="3577481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7529">
                      <a:extLst>
                        <a:ext uri="{9D8B030D-6E8A-4147-A177-3AD203B41FA5}">
                          <a16:colId xmlns:a16="http://schemas.microsoft.com/office/drawing/2014/main" val="3443952619"/>
                        </a:ext>
                      </a:extLst>
                    </a:gridCol>
                    <a:gridCol w="2933700">
                      <a:extLst>
                        <a:ext uri="{9D8B030D-6E8A-4147-A177-3AD203B41FA5}">
                          <a16:colId xmlns:a16="http://schemas.microsoft.com/office/drawing/2014/main" val="1763867865"/>
                        </a:ext>
                      </a:extLst>
                    </a:gridCol>
                  </a:tblGrid>
                  <a:tr h="547007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Number of terms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Partial sum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1788041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5" t="-95960" r="-148171" b="-40505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8257" t="-95960" r="-830" b="-4050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1394984"/>
                      </a:ext>
                    </a:extLst>
                  </a:tr>
                  <a:tr h="60502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5" t="-194000" r="-148171" b="-3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8257" t="-194000" r="-830" b="-3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4227226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5" t="-294000" r="-148171" b="-201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8257" t="-294000" r="-830" b="-201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1268458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5" t="-397980" r="-148171" b="-10303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8257" t="-397980" r="-830" b="-10303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045572"/>
                      </a:ext>
                    </a:extLst>
                  </a:tr>
                  <a:tr h="606806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05" t="-493000" r="-148171" b="-2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8257" t="-493000" r="-830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373044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46C441F0-6C3C-0752-82B5-A6E8A4FC72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1004700"/>
                  </p:ext>
                </p:extLst>
              </p:nvPr>
            </p:nvGraphicFramePr>
            <p:xfrm>
              <a:off x="838200" y="2802847"/>
              <a:ext cx="4931229" cy="32820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7529">
                      <a:extLst>
                        <a:ext uri="{9D8B030D-6E8A-4147-A177-3AD203B41FA5}">
                          <a16:colId xmlns:a16="http://schemas.microsoft.com/office/drawing/2014/main" val="3443952619"/>
                        </a:ext>
                      </a:extLst>
                    </a:gridCol>
                    <a:gridCol w="2933700">
                      <a:extLst>
                        <a:ext uri="{9D8B030D-6E8A-4147-A177-3AD203B41FA5}">
                          <a16:colId xmlns:a16="http://schemas.microsoft.com/office/drawing/2014/main" val="1763867865"/>
                        </a:ext>
                      </a:extLst>
                    </a:gridCol>
                  </a:tblGrid>
                  <a:tr h="547007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Number of terms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Partial sum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1788041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2=2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11394984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2+4=6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54227226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2+4+8=14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71268458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2+4+8+16=30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045572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2+4+8+16+32=62</m:t>
                                </m:r>
                              </m:oMath>
                            </m:oMathPara>
                          </a14:m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373044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46C441F0-6C3C-0752-82B5-A6E8A4FC72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51004700"/>
                  </p:ext>
                </p:extLst>
              </p:nvPr>
            </p:nvGraphicFramePr>
            <p:xfrm>
              <a:off x="838200" y="2802847"/>
              <a:ext cx="4931229" cy="328204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997529">
                      <a:extLst>
                        <a:ext uri="{9D8B030D-6E8A-4147-A177-3AD203B41FA5}">
                          <a16:colId xmlns:a16="http://schemas.microsoft.com/office/drawing/2014/main" val="3443952619"/>
                        </a:ext>
                      </a:extLst>
                    </a:gridCol>
                    <a:gridCol w="2933700">
                      <a:extLst>
                        <a:ext uri="{9D8B030D-6E8A-4147-A177-3AD203B41FA5}">
                          <a16:colId xmlns:a16="http://schemas.microsoft.com/office/drawing/2014/main" val="1763867865"/>
                        </a:ext>
                      </a:extLst>
                    </a:gridCol>
                  </a:tblGrid>
                  <a:tr h="547007"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Number of terms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/>
                            <a:t>Partial sum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41788041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5" t="-105556" r="-148171" b="-4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8257" t="-105556" r="-830" b="-4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11394984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5" t="-205556" r="-148171" b="-3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8257" t="-205556" r="-830" b="-3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54227226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5" t="-305556" r="-148171" b="-2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8257" t="-305556" r="-830" b="-2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771268458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5" t="-405556" r="-148171" b="-10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8257" t="-405556" r="-830" b="-10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0045572"/>
                      </a:ext>
                    </a:extLst>
                  </a:tr>
                  <a:tr h="54700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305" t="-505556" r="-148171" b="-222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68257" t="-505556" r="-830" b="-222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937304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85B5203A-4F8E-738C-CE15-0F8AEBDB2D55}"/>
              </a:ext>
            </a:extLst>
          </p:cNvPr>
          <p:cNvSpPr txBox="1"/>
          <p:nvPr/>
        </p:nvSpPr>
        <p:spPr>
          <a:xfrm>
            <a:off x="9593038" y="1551085"/>
            <a:ext cx="2612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This geometric series seems to </a:t>
            </a:r>
            <a:r>
              <a:rPr lang="en-US" sz="2000" b="1">
                <a:solidFill>
                  <a:schemeClr val="accent2"/>
                </a:solidFill>
              </a:rPr>
              <a:t>converge</a:t>
            </a:r>
            <a:r>
              <a:rPr lang="en-US" sz="2000">
                <a:solidFill>
                  <a:schemeClr val="accent2"/>
                </a:solidFill>
              </a:rPr>
              <a:t> to 1</a:t>
            </a:r>
            <a:endParaRPr lang="en-US" sz="2000">
              <a:solidFill>
                <a:schemeClr val="accent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6D76B56-618C-55C5-4E15-58663EFE782A}"/>
              </a:ext>
            </a:extLst>
          </p:cNvPr>
          <p:cNvCxnSpPr>
            <a:cxnSpLocks/>
          </p:cNvCxnSpPr>
          <p:nvPr/>
        </p:nvCxnSpPr>
        <p:spPr>
          <a:xfrm>
            <a:off x="10986409" y="2322363"/>
            <a:ext cx="127905" cy="3579892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3E770B8-539F-243B-9F07-970722D58DA1}"/>
              </a:ext>
            </a:extLst>
          </p:cNvPr>
          <p:cNvSpPr txBox="1"/>
          <p:nvPr/>
        </p:nvSpPr>
        <p:spPr>
          <a:xfrm>
            <a:off x="4090988" y="1573833"/>
            <a:ext cx="26125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This geometric series seems to </a:t>
            </a:r>
            <a:r>
              <a:rPr lang="en-US" sz="2000" b="1">
                <a:solidFill>
                  <a:schemeClr val="accent2"/>
                </a:solidFill>
              </a:rPr>
              <a:t>diverge</a:t>
            </a:r>
            <a:endParaRPr lang="en-US" sz="2000">
              <a:solidFill>
                <a:schemeClr val="accent1"/>
              </a:solidFill>
            </a:endParaRP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DFB7511-7EAE-2750-1955-C442032AA883}"/>
              </a:ext>
            </a:extLst>
          </p:cNvPr>
          <p:cNvCxnSpPr>
            <a:cxnSpLocks/>
          </p:cNvCxnSpPr>
          <p:nvPr/>
        </p:nvCxnSpPr>
        <p:spPr>
          <a:xfrm>
            <a:off x="5348969" y="2322363"/>
            <a:ext cx="96611" cy="3262008"/>
          </a:xfrm>
          <a:prstGeom prst="straightConnector1">
            <a:avLst/>
          </a:prstGeom>
          <a:ln w="38100">
            <a:solidFill>
              <a:schemeClr val="accent2"/>
            </a:solidFill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517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585EA8EB-6B58-609F-77BF-B690AC6909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How come some infinite geometric series converge, but others diverge?</a:t>
            </a:r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How can I predict whether a geometric series will converge or diverge?</a:t>
            </a:r>
          </a:p>
        </p:txBody>
      </p:sp>
    </p:spTree>
    <p:extLst>
      <p:ext uri="{BB962C8B-B14F-4D97-AF65-F5344CB8AC3E}">
        <p14:creationId xmlns:p14="http://schemas.microsoft.com/office/powerpoint/2010/main" val="743153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E5FFB-9206-5236-1C03-B61CF421F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Let’s investigate!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E71CDF0-4ECD-D7FA-EB7E-36C3D99F86F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/>
                  <a:t>We already know a formula for </a:t>
                </a:r>
                <a:r>
                  <a:rPr lang="en-US" i="1"/>
                  <a:t>finite</a:t>
                </a:r>
                <a:r>
                  <a:rPr lang="en-US"/>
                  <a:t> geometric series:</a:t>
                </a:r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p>
                          </m:sSup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endParaRPr lang="en-US"/>
              </a:p>
              <a:p>
                <a:pPr marL="0" indent="0">
                  <a:buNone/>
                </a:pPr>
                <a:r>
                  <a:rPr lang="en-US"/>
                  <a:t>Let’s keep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/>
                  <a:t> finite, and study what happens as it keeps getting bigger.</a:t>
                </a:r>
              </a:p>
              <a:p>
                <a:pPr marL="0" indent="0">
                  <a:buNone/>
                </a:pPr>
                <a:r>
                  <a:rPr lang="en-US"/>
                  <a:t>Hopefully, we can </a:t>
                </a:r>
                <a:r>
                  <a:rPr lang="en-US" i="1"/>
                  <a:t>extrapolate</a:t>
                </a:r>
                <a:r>
                  <a:rPr lang="en-US"/>
                  <a:t> to what would happen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/>
                  <a:t> was infinite.</a:t>
                </a:r>
              </a:p>
            </p:txBody>
          </p:sp>
        </mc:Choice>
        <mc:Fallback>
          <p:sp>
            <p:nvSpPr>
              <p:cNvPr id="5" name="Content Placeholder 4">
                <a:extLst>
                  <a:ext uri="{FF2B5EF4-FFF2-40B4-BE49-F238E27FC236}">
                    <a16:creationId xmlns:a16="http://schemas.microsoft.com/office/drawing/2014/main" id="{9E71CDF0-4ECD-D7FA-EB7E-36C3D99F86F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543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18</Slides>
  <Notes>0</Notes>
  <HiddenSlides>1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Infinite Geometric Series</vt:lpstr>
      <vt:lpstr>Agenda </vt:lpstr>
      <vt:lpstr>Review: Formula for Geometric Series</vt:lpstr>
      <vt:lpstr>What if we kept summing forever?</vt:lpstr>
      <vt:lpstr>Partial Sums</vt:lpstr>
      <vt:lpstr>Convergent Series</vt:lpstr>
      <vt:lpstr>Converging and Diverging</vt:lpstr>
      <vt:lpstr>PowerPoint Presentation</vt:lpstr>
      <vt:lpstr>Let’s investigate!</vt:lpstr>
      <vt:lpstr>Analysis</vt:lpstr>
      <vt:lpstr>Analysis</vt:lpstr>
      <vt:lpstr>“Converging” and Asymptotes</vt:lpstr>
      <vt:lpstr>Formula for Infinite Geometric Series</vt:lpstr>
      <vt:lpstr>Formula for Infinite Geometric Series</vt:lpstr>
      <vt:lpstr>Practice: Finding Sums</vt:lpstr>
      <vt:lpstr>PowerPoint Presentation</vt:lpstr>
      <vt:lpstr>Practice: Repeating Fractions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</cp:revision>
  <dcterms:created xsi:type="dcterms:W3CDTF">2022-04-27T18:14:40Z</dcterms:created>
  <dcterms:modified xsi:type="dcterms:W3CDTF">2022-05-02T15:00:51Z</dcterms:modified>
</cp:coreProperties>
</file>